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26.03.2019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26.03.2019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/>
              <a:t>Social</a:t>
            </a:r>
            <a:r>
              <a:rPr lang="de-DE" sz="3600" dirty="0"/>
              <a:t> Entrepreneurship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Local</a:t>
            </a:r>
            <a:r>
              <a:rPr lang="de-DE" sz="3600" dirty="0"/>
              <a:t> Change</a:t>
            </a:r>
            <a:br>
              <a:rPr lang="de-DE" sz="3600" dirty="0"/>
            </a:b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First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Presentation</a:t>
            </a: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–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Your</a:t>
            </a: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Local</a:t>
            </a: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Challenges</a:t>
            </a:r>
            <a:endParaRPr lang="de-DE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 err="1">
                <a:solidFill>
                  <a:schemeClr val="tx1"/>
                </a:solidFill>
              </a:rPr>
              <a:t>Here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comes</a:t>
            </a:r>
            <a:r>
              <a:rPr lang="de-DE" sz="1800" b="1" dirty="0">
                <a:solidFill>
                  <a:schemeClr val="tx1"/>
                </a:solidFill>
              </a:rPr>
              <a:t> a </a:t>
            </a:r>
            <a:r>
              <a:rPr lang="de-DE" sz="1800" b="1" dirty="0" err="1">
                <a:solidFill>
                  <a:schemeClr val="tx1"/>
                </a:solidFill>
              </a:rPr>
              <a:t>synopsis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of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your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local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challenges</a:t>
            </a:r>
            <a:r>
              <a:rPr lang="de-DE" sz="1800" b="1" dirty="0">
                <a:solidFill>
                  <a:schemeClr val="tx1"/>
                </a:solidFill>
              </a:rPr>
              <a:t>. </a:t>
            </a:r>
            <a:r>
              <a:rPr lang="de-DE" sz="1800" b="1" dirty="0" smtClean="0">
                <a:solidFill>
                  <a:schemeClr val="tx1"/>
                </a:solidFill>
              </a:rPr>
              <a:t>Add </a:t>
            </a:r>
            <a:r>
              <a:rPr lang="de-DE" sz="1800" b="1" dirty="0" err="1" smtClean="0">
                <a:solidFill>
                  <a:schemeClr val="tx1"/>
                </a:solidFill>
              </a:rPr>
              <a:t>one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slide</a:t>
            </a:r>
            <a:r>
              <a:rPr lang="de-DE" sz="1800" b="1" dirty="0" smtClean="0">
                <a:solidFill>
                  <a:schemeClr val="tx1"/>
                </a:solidFill>
              </a:rPr>
              <a:t> per </a:t>
            </a:r>
            <a:r>
              <a:rPr lang="de-DE" sz="1800" b="1" dirty="0" err="1" smtClean="0">
                <a:solidFill>
                  <a:schemeClr val="tx1"/>
                </a:solidFill>
              </a:rPr>
              <a:t>local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challenge</a:t>
            </a:r>
            <a:r>
              <a:rPr lang="de-DE" sz="1800" dirty="0" smtClean="0">
                <a:solidFill>
                  <a:schemeClr val="tx1"/>
                </a:solidFill>
              </a:rPr>
              <a:t>.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 err="1">
                <a:solidFill>
                  <a:schemeClr val="tx1"/>
                </a:solidFill>
              </a:rPr>
              <a:t>Broader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analysis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of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the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environment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of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your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challenges</a:t>
            </a:r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de-DE" sz="1800" dirty="0" err="1">
                <a:solidFill>
                  <a:schemeClr val="tx1"/>
                </a:solidFill>
              </a:rPr>
              <a:t>What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are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important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cause-effect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relationships</a:t>
            </a:r>
            <a:r>
              <a:rPr lang="de-DE" sz="1800" dirty="0">
                <a:solidFill>
                  <a:schemeClr val="tx1"/>
                </a:solidFill>
              </a:rPr>
              <a:t>? </a:t>
            </a:r>
            <a:r>
              <a:rPr lang="de-DE" sz="1800" dirty="0" err="1">
                <a:solidFill>
                  <a:schemeClr val="tx1"/>
                </a:solidFill>
              </a:rPr>
              <a:t>What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are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the</a:t>
            </a:r>
            <a:r>
              <a:rPr lang="de-DE" sz="1800" dirty="0">
                <a:solidFill>
                  <a:schemeClr val="tx1"/>
                </a:solidFill>
              </a:rPr>
              <a:t> wider </a:t>
            </a:r>
            <a:r>
              <a:rPr lang="de-DE" sz="1800" dirty="0" err="1">
                <a:solidFill>
                  <a:schemeClr val="tx1"/>
                </a:solidFill>
              </a:rPr>
              <a:t>consequences</a:t>
            </a:r>
            <a:r>
              <a:rPr lang="de-DE" sz="1800" dirty="0" smtClean="0">
                <a:solidFill>
                  <a:schemeClr val="tx1"/>
                </a:solidFill>
              </a:rPr>
              <a:t>? This </a:t>
            </a:r>
            <a:r>
              <a:rPr lang="de-DE" sz="1800" dirty="0" err="1" smtClean="0">
                <a:solidFill>
                  <a:schemeClr val="tx1"/>
                </a:solidFill>
              </a:rPr>
              <a:t>should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be</a:t>
            </a:r>
            <a:r>
              <a:rPr lang="de-DE" sz="1800" dirty="0" smtClean="0">
                <a:solidFill>
                  <a:schemeClr val="tx1"/>
                </a:solidFill>
              </a:rPr>
              <a:t> a </a:t>
            </a:r>
            <a:r>
              <a:rPr lang="de-DE" sz="1800" dirty="0" err="1" smtClean="0">
                <a:solidFill>
                  <a:schemeClr val="tx1"/>
                </a:solidFill>
              </a:rPr>
              <a:t>synopsis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all </a:t>
            </a:r>
            <a:r>
              <a:rPr lang="de-DE" sz="1800" dirty="0" err="1" smtClean="0">
                <a:solidFill>
                  <a:schemeClr val="tx1"/>
                </a:solidFill>
              </a:rPr>
              <a:t>challenges</a:t>
            </a:r>
            <a:r>
              <a:rPr lang="de-DE" sz="1800" dirty="0" smtClean="0">
                <a:solidFill>
                  <a:schemeClr val="tx1"/>
                </a:solidFill>
              </a:rPr>
              <a:t> on 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slide</a:t>
            </a:r>
            <a:r>
              <a:rPr lang="de-DE" sz="1800" dirty="0" smtClean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>
                <a:solidFill>
                  <a:schemeClr val="tx1"/>
                </a:solidFill>
              </a:rPr>
              <a:t>Stakeholders, </a:t>
            </a:r>
            <a:r>
              <a:rPr lang="de-DE" sz="1800" b="1" dirty="0" err="1">
                <a:solidFill>
                  <a:schemeClr val="tx1"/>
                </a:solidFill>
              </a:rPr>
              <a:t>actors</a:t>
            </a:r>
            <a:r>
              <a:rPr lang="de-DE" sz="1800" b="1" dirty="0">
                <a:solidFill>
                  <a:schemeClr val="tx1"/>
                </a:solidFill>
              </a:rPr>
              <a:t>  </a:t>
            </a:r>
            <a:r>
              <a:rPr lang="de-DE" sz="1800" b="1" dirty="0" err="1">
                <a:solidFill>
                  <a:schemeClr val="tx1"/>
                </a:solidFill>
              </a:rPr>
              <a:t>and</a:t>
            </a:r>
            <a:r>
              <a:rPr lang="de-DE" sz="1800" b="1" dirty="0">
                <a:solidFill>
                  <a:schemeClr val="tx1"/>
                </a:solidFill>
              </a:rPr>
              <a:t> power </a:t>
            </a:r>
            <a:r>
              <a:rPr lang="de-DE" sz="1800" b="1" dirty="0" err="1">
                <a:solidFill>
                  <a:schemeClr val="tx1"/>
                </a:solidFill>
              </a:rPr>
              <a:t>structures</a:t>
            </a:r>
            <a:r>
              <a:rPr lang="de-DE" sz="1800" b="1" dirty="0">
                <a:solidFill>
                  <a:schemeClr val="tx1"/>
                </a:solidFill>
              </a:rPr>
              <a:t>: </a:t>
            </a:r>
            <a:r>
              <a:rPr lang="de-DE" sz="1800" b="1" dirty="0" err="1">
                <a:solidFill>
                  <a:schemeClr val="tx1"/>
                </a:solidFill>
              </a:rPr>
              <a:t>who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wins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and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who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looses</a:t>
            </a:r>
            <a:r>
              <a:rPr lang="de-DE" sz="1800" b="1" dirty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This </a:t>
            </a:r>
            <a:r>
              <a:rPr lang="de-DE" sz="1800" dirty="0" err="1">
                <a:solidFill>
                  <a:schemeClr val="tx1"/>
                </a:solidFill>
              </a:rPr>
              <a:t>should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be</a:t>
            </a:r>
            <a:r>
              <a:rPr lang="de-DE" sz="1800" dirty="0">
                <a:solidFill>
                  <a:schemeClr val="tx1"/>
                </a:solidFill>
              </a:rPr>
              <a:t> a </a:t>
            </a:r>
            <a:r>
              <a:rPr lang="de-DE" sz="1800" dirty="0" err="1">
                <a:solidFill>
                  <a:schemeClr val="tx1"/>
                </a:solidFill>
              </a:rPr>
              <a:t>synopsis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of</a:t>
            </a:r>
            <a:r>
              <a:rPr lang="de-DE" sz="1800" dirty="0">
                <a:solidFill>
                  <a:schemeClr val="tx1"/>
                </a:solidFill>
              </a:rPr>
              <a:t> all </a:t>
            </a:r>
            <a:r>
              <a:rPr lang="de-DE" sz="1800" dirty="0" err="1">
                <a:solidFill>
                  <a:schemeClr val="tx1"/>
                </a:solidFill>
              </a:rPr>
              <a:t>challenges</a:t>
            </a:r>
            <a:r>
              <a:rPr lang="de-DE" sz="1800" dirty="0">
                <a:solidFill>
                  <a:schemeClr val="tx1"/>
                </a:solidFill>
              </a:rPr>
              <a:t> on </a:t>
            </a:r>
            <a:r>
              <a:rPr lang="de-DE" sz="1800" dirty="0" err="1">
                <a:solidFill>
                  <a:schemeClr val="tx1"/>
                </a:solidFill>
              </a:rPr>
              <a:t>one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</a:t>
            </a:r>
            <a:r>
              <a:rPr lang="de-DE" sz="1800" dirty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</a:t>
            </a:r>
            <a:r>
              <a:rPr lang="en-US" sz="1800" dirty="0">
                <a:solidFill>
                  <a:schemeClr val="tx1"/>
                </a:solidFill>
              </a:rPr>
              <a:t>time: 3 minutes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What is local/place-specific and what is European/global about your </a:t>
            </a:r>
            <a:r>
              <a:rPr lang="en-US" sz="1800" b="1" dirty="0" smtClean="0">
                <a:solidFill>
                  <a:schemeClr val="tx1"/>
                </a:solidFill>
              </a:rPr>
              <a:t>challenges</a:t>
            </a:r>
            <a:r>
              <a:rPr lang="en-US" sz="1800" b="1" dirty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Reflect on the differences and similarities observed in the different countries.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454685" y="188640"/>
            <a:ext cx="823463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dirty="0" smtClean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3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15-20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r>
              <a:rPr lang="de-DE" altLang="de-DE" dirty="0"/>
              <a:t> </a:t>
            </a:r>
            <a:r>
              <a:rPr lang="de-DE" altLang="de-DE" b="1" dirty="0" err="1"/>
              <a:t>maximum</a:t>
            </a:r>
            <a:r>
              <a:rPr lang="de-DE" altLang="de-DE" dirty="0"/>
              <a:t> </a:t>
            </a:r>
          </a:p>
          <a:p>
            <a:pPr eaLnBrk="1" hangingPunct="1"/>
            <a:r>
              <a:rPr lang="de-DE" altLang="de-DE" dirty="0"/>
              <a:t>+ 10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/>
              <a:t>four</a:t>
            </a:r>
            <a:r>
              <a:rPr lang="de-DE" altLang="de-DE" b="1" dirty="0"/>
              <a:t> 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This </a:t>
            </a:r>
            <a:r>
              <a:rPr lang="de-DE" altLang="de-DE" dirty="0" err="1"/>
              <a:t>presentation</a:t>
            </a:r>
            <a:r>
              <a:rPr lang="de-DE" altLang="de-DE" dirty="0"/>
              <a:t> </a:t>
            </a:r>
            <a:r>
              <a:rPr lang="de-DE" altLang="de-DE" dirty="0" err="1"/>
              <a:t>needs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reach</a:t>
            </a:r>
            <a:r>
              <a:rPr lang="de-DE" altLang="de-DE" dirty="0"/>
              <a:t> </a:t>
            </a:r>
            <a:r>
              <a:rPr lang="de-DE" altLang="de-DE" dirty="0" err="1"/>
              <a:t>your</a:t>
            </a:r>
            <a:r>
              <a:rPr lang="de-DE" altLang="de-DE" dirty="0"/>
              <a:t> </a:t>
            </a:r>
            <a:r>
              <a:rPr lang="de-DE" altLang="de-DE" dirty="0" err="1"/>
              <a:t>tutors</a:t>
            </a:r>
            <a:r>
              <a:rPr lang="de-DE" altLang="de-DE" dirty="0"/>
              <a:t> </a:t>
            </a:r>
          </a:p>
          <a:p>
            <a:pPr eaLnBrk="1" hangingPunct="1"/>
            <a:r>
              <a:rPr lang="de-DE" altLang="de-DE" b="1" dirty="0" err="1">
                <a:solidFill>
                  <a:srgbClr val="FF0000"/>
                </a:solidFill>
              </a:rPr>
              <a:t>before</a:t>
            </a:r>
            <a:r>
              <a:rPr lang="de-DE" altLang="de-DE" b="1" dirty="0"/>
              <a:t> </a:t>
            </a:r>
            <a:r>
              <a:rPr lang="de-DE" altLang="de-DE" b="1" dirty="0" err="1" smtClean="0"/>
              <a:t>Tuesday</a:t>
            </a:r>
            <a:r>
              <a:rPr lang="de-DE" altLang="de-DE" b="1" dirty="0" smtClean="0"/>
              <a:t>, April 2, 12 am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Bildschirmpräsentation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Social Entrepreneurship for Local Change First Presentation – Your Local Challenges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7</cp:revision>
  <dcterms:created xsi:type="dcterms:W3CDTF">2015-11-26T11:09:04Z</dcterms:created>
  <dcterms:modified xsi:type="dcterms:W3CDTF">2019-03-26T11:51:07Z</dcterms:modified>
</cp:coreProperties>
</file>