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6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09.03.2018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Landscape</a:t>
            </a:r>
            <a:r>
              <a:rPr lang="de-DE" sz="3600" dirty="0" smtClean="0"/>
              <a:t> Education </a:t>
            </a:r>
            <a:r>
              <a:rPr lang="de-DE" sz="3600" dirty="0" err="1" smtClean="0"/>
              <a:t>for</a:t>
            </a:r>
            <a:r>
              <a:rPr lang="de-DE" sz="3600" dirty="0" smtClean="0"/>
              <a:t> Democracy</a:t>
            </a:r>
            <a:br>
              <a:rPr lang="de-DE" sz="3600" dirty="0" smtClean="0"/>
            </a:br>
            <a:r>
              <a:rPr lang="de-DE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Your</a:t>
            </a:r>
            <a:r>
              <a:rPr lang="de-DE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Landscape</a:t>
            </a:r>
            <a:r>
              <a:rPr lang="de-DE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Symbols</a:t>
            </a:r>
            <a:endParaRPr lang="de-DE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11560" y="328498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Working Group: x</a:t>
            </a:r>
          </a:p>
          <a:p>
            <a:endParaRPr lang="de-DE" dirty="0" smtClean="0"/>
          </a:p>
          <a:p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  <p:pic>
        <p:nvPicPr>
          <p:cNvPr id="1026" name="Picture 2" descr="C:\Users\ellen.fetzer\Documents\E-Learning\Erasmus Plus\Antragstellung 2015\Landscape Democracy\4 Public Relations and Marketing\Logos\LED_logo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44824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Part 1: The </a:t>
            </a:r>
            <a:r>
              <a:rPr lang="de-DE" sz="1800" b="1" dirty="0" err="1" smtClean="0">
                <a:solidFill>
                  <a:schemeClr val="tx1"/>
                </a:solidFill>
              </a:rPr>
              <a:t>group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members</a:t>
            </a:r>
            <a:r>
              <a:rPr lang="de-DE" sz="1800" b="1" dirty="0" smtClean="0">
                <a:solidFill>
                  <a:schemeClr val="tx1"/>
                </a:solidFill>
              </a:rPr>
              <a:t>‘ </a:t>
            </a:r>
            <a:r>
              <a:rPr lang="de-DE" sz="1800" b="1" dirty="0" err="1" smtClean="0">
                <a:solidFill>
                  <a:schemeClr val="tx1"/>
                </a:solidFill>
              </a:rPr>
              <a:t>landscape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symbols</a:t>
            </a:r>
            <a:r>
              <a:rPr lang="de-DE" sz="1800" b="1" dirty="0" smtClean="0">
                <a:solidFill>
                  <a:schemeClr val="tx1"/>
                </a:solidFill>
              </a:rPr>
              <a:t>/</a:t>
            </a:r>
            <a:r>
              <a:rPr lang="de-DE" sz="1800" b="1" dirty="0" err="1" smtClean="0">
                <a:solidFill>
                  <a:schemeClr val="tx1"/>
                </a:solidFill>
              </a:rPr>
              <a:t>photo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voice</a:t>
            </a:r>
            <a:endParaRPr lang="de-DE" sz="1800" b="1" dirty="0" smtClean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Group </a:t>
            </a:r>
            <a:r>
              <a:rPr lang="de-DE" sz="1800" dirty="0" err="1" smtClean="0">
                <a:solidFill>
                  <a:schemeClr val="tx1"/>
                </a:solidFill>
              </a:rPr>
              <a:t>member</a:t>
            </a:r>
            <a:r>
              <a:rPr lang="de-DE" sz="1800" dirty="0" smtClean="0">
                <a:solidFill>
                  <a:schemeClr val="tx1"/>
                </a:solidFill>
              </a:rPr>
              <a:t> 1 – x: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Slide 1 -2 :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photo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voice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The </a:t>
            </a:r>
            <a:r>
              <a:rPr lang="de-DE" sz="1800" dirty="0" err="1">
                <a:solidFill>
                  <a:schemeClr val="tx1"/>
                </a:solidFill>
              </a:rPr>
              <a:t>first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two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can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be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repreated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for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each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group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r>
              <a:rPr lang="de-DE" sz="1800" dirty="0">
                <a:solidFill>
                  <a:schemeClr val="tx1"/>
                </a:solidFill>
              </a:rPr>
              <a:t>, so </a:t>
            </a:r>
            <a:r>
              <a:rPr lang="de-DE" sz="1800" dirty="0" err="1">
                <a:solidFill>
                  <a:schemeClr val="tx1"/>
                </a:solidFill>
              </a:rPr>
              <a:t>there</a:t>
            </a:r>
            <a:r>
              <a:rPr lang="de-DE" sz="1800" dirty="0">
                <a:solidFill>
                  <a:schemeClr val="tx1"/>
                </a:solidFill>
              </a:rPr>
              <a:t> will </a:t>
            </a:r>
            <a:r>
              <a:rPr lang="de-DE" sz="1800" dirty="0" err="1">
                <a:solidFill>
                  <a:schemeClr val="tx1"/>
                </a:solidFill>
              </a:rPr>
              <a:t>be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two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slides</a:t>
            </a:r>
            <a:r>
              <a:rPr lang="de-DE" sz="1800" dirty="0">
                <a:solidFill>
                  <a:schemeClr val="tx1"/>
                </a:solidFill>
              </a:rPr>
              <a:t> per </a:t>
            </a:r>
            <a:r>
              <a:rPr lang="de-DE" sz="1800" dirty="0" err="1">
                <a:solidFill>
                  <a:schemeClr val="tx1"/>
                </a:solidFill>
              </a:rPr>
              <a:t>group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Please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only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use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original material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b="1" dirty="0" err="1" smtClean="0">
                <a:solidFill>
                  <a:schemeClr val="tx1"/>
                </a:solidFill>
              </a:rPr>
              <a:t>Presentation</a:t>
            </a:r>
            <a:r>
              <a:rPr lang="de-DE" sz="1800" b="1" dirty="0" smtClean="0">
                <a:solidFill>
                  <a:schemeClr val="tx1"/>
                </a:solidFill>
              </a:rPr>
              <a:t> time: </a:t>
            </a:r>
            <a:r>
              <a:rPr lang="de-DE" sz="1800" dirty="0" smtClean="0">
                <a:solidFill>
                  <a:schemeClr val="tx1"/>
                </a:solidFill>
              </a:rPr>
              <a:t>max. 2 </a:t>
            </a:r>
            <a:r>
              <a:rPr lang="de-DE" sz="1800" dirty="0" err="1" smtClean="0">
                <a:solidFill>
                  <a:schemeClr val="tx1"/>
                </a:solidFill>
              </a:rPr>
              <a:t>minutes</a:t>
            </a:r>
            <a:r>
              <a:rPr lang="de-DE" sz="1800" dirty="0" smtClean="0">
                <a:solidFill>
                  <a:schemeClr val="tx1"/>
                </a:solidFill>
              </a:rPr>
              <a:t> per </a:t>
            </a:r>
            <a:r>
              <a:rPr lang="de-DE" sz="1800" dirty="0" err="1" smtClean="0">
                <a:solidFill>
                  <a:schemeClr val="tx1"/>
                </a:solidFill>
              </a:rPr>
              <a:t>slide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2448272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>
                <a:solidFill>
                  <a:schemeClr val="tx1"/>
                </a:solidFill>
              </a:rPr>
              <a:t>Part </a:t>
            </a:r>
            <a:r>
              <a:rPr lang="de-DE" sz="1800" b="1" dirty="0" smtClean="0">
                <a:solidFill>
                  <a:schemeClr val="tx1"/>
                </a:solidFill>
              </a:rPr>
              <a:t>2: </a:t>
            </a:r>
            <a:r>
              <a:rPr lang="de-DE" sz="1800" b="1" dirty="0" err="1" smtClean="0">
                <a:solidFill>
                  <a:schemeClr val="tx1"/>
                </a:solidFill>
              </a:rPr>
              <a:t>Results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from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your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group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reflection</a:t>
            </a:r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The final slide should present a synthesis of your group reflections.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Did you encounter similarities/differences in the way you have identified and </a:t>
            </a:r>
            <a:r>
              <a:rPr lang="en-US" sz="1800" dirty="0" err="1" smtClean="0">
                <a:solidFill>
                  <a:schemeClr val="tx1"/>
                </a:solidFill>
              </a:rPr>
              <a:t>analysed</a:t>
            </a:r>
            <a:r>
              <a:rPr lang="en-US" sz="1800" dirty="0" smtClean="0">
                <a:solidFill>
                  <a:schemeClr val="tx1"/>
                </a:solidFill>
              </a:rPr>
              <a:t> each others’ symbols? </a:t>
            </a: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What would you conclude from this for the concept of landscape?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85842" y="2866003"/>
            <a:ext cx="795179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 dirty="0"/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2</a:t>
            </a:r>
            <a:r>
              <a:rPr lang="de-DE" altLang="de-DE" dirty="0" smtClean="0"/>
              <a:t>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</a:t>
            </a:r>
            <a:r>
              <a:rPr lang="de-DE" altLang="de-DE" dirty="0" smtClean="0"/>
              <a:t>15-20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 smtClean="0"/>
              <a:t>group</a:t>
            </a:r>
            <a:r>
              <a:rPr lang="de-DE" altLang="de-DE" dirty="0" smtClean="0"/>
              <a:t> </a:t>
            </a:r>
            <a:r>
              <a:rPr lang="de-DE" altLang="de-DE" b="1" dirty="0" err="1" smtClean="0"/>
              <a:t>maximum</a:t>
            </a:r>
            <a:r>
              <a:rPr lang="de-DE" altLang="de-DE" dirty="0" smtClean="0"/>
              <a:t> </a:t>
            </a:r>
          </a:p>
          <a:p>
            <a:pPr eaLnBrk="1" hangingPunct="1"/>
            <a:r>
              <a:rPr lang="de-DE" altLang="de-DE" dirty="0" smtClean="0"/>
              <a:t>+ 10 </a:t>
            </a:r>
            <a:r>
              <a:rPr lang="de-DE" altLang="de-DE" dirty="0" err="1" smtClean="0"/>
              <a:t>minutes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 smtClean="0"/>
              <a:t>five</a:t>
            </a:r>
            <a:r>
              <a:rPr lang="de-DE" altLang="de-DE" b="1" dirty="0" smtClean="0"/>
              <a:t> </a:t>
            </a:r>
            <a:r>
              <a:rPr lang="de-DE" altLang="de-DE" b="1" dirty="0"/>
              <a:t>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 smtClean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smtClean="0"/>
              <a:t>This </a:t>
            </a:r>
            <a:r>
              <a:rPr lang="de-DE" altLang="de-DE" dirty="0" err="1" smtClean="0"/>
              <a:t>presentation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needs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to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reach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your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tutors</a:t>
            </a:r>
            <a:r>
              <a:rPr lang="de-DE" altLang="de-DE" dirty="0" smtClean="0"/>
              <a:t> </a:t>
            </a:r>
            <a:r>
              <a:rPr lang="de-DE" altLang="de-DE" b="1" dirty="0" err="1" smtClean="0">
                <a:solidFill>
                  <a:srgbClr val="FF0000"/>
                </a:solidFill>
              </a:rPr>
              <a:t>before</a:t>
            </a:r>
            <a:r>
              <a:rPr lang="de-DE" altLang="de-DE" b="1" dirty="0" smtClean="0"/>
              <a:t> </a:t>
            </a:r>
            <a:r>
              <a:rPr lang="de-DE" altLang="de-DE" b="1" dirty="0" err="1" smtClean="0"/>
              <a:t>Wednesday</a:t>
            </a:r>
            <a:r>
              <a:rPr lang="de-DE" altLang="de-DE" b="1" dirty="0" smtClean="0"/>
              <a:t>, April </a:t>
            </a:r>
            <a:r>
              <a:rPr lang="de-DE" altLang="de-DE" b="1" dirty="0" smtClean="0"/>
              <a:t>18.</a:t>
            </a:r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Application>Microsoft Office PowerPoint</Application>
  <PresentationFormat>Bildschirmpräsentation (4:3)</PresentationFormat>
  <Paragraphs>38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</vt:lpstr>
      <vt:lpstr>Landscape Education for Democracy Your Landscape Symbols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${UNAME}</cp:lastModifiedBy>
  <cp:revision>6</cp:revision>
  <dcterms:created xsi:type="dcterms:W3CDTF">2015-11-26T11:09:04Z</dcterms:created>
  <dcterms:modified xsi:type="dcterms:W3CDTF">2018-03-09T15:38:59Z</dcterms:modified>
</cp:coreProperties>
</file>