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6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Landscape</a:t>
            </a:r>
            <a:r>
              <a:rPr lang="de-DE" sz="3600" dirty="0" smtClean="0"/>
              <a:t> Education </a:t>
            </a:r>
            <a:r>
              <a:rPr lang="de-DE" sz="3600" dirty="0" err="1" smtClean="0"/>
              <a:t>for</a:t>
            </a:r>
            <a:r>
              <a:rPr lang="de-DE" sz="3600" dirty="0" smtClean="0"/>
              <a:t> Democracy</a:t>
            </a:r>
            <a:br>
              <a:rPr lang="de-DE" sz="3600" dirty="0" smtClean="0"/>
            </a:b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Your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Landscape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Symbols</a:t>
            </a:r>
            <a:endParaRPr lang="de-DE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1560" y="328498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  <p:pic>
        <p:nvPicPr>
          <p:cNvPr id="1026" name="Picture 2" descr="C:\Users\ellen.fetzer\Documents\E-Learning\Erasmus Plus\Antragstellung 2015\Landscape Democracy\4 Public Relations and Marketing\Logos\LED_logo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4482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Part 1: The </a:t>
            </a:r>
            <a:r>
              <a:rPr lang="de-DE" sz="1800" b="1" dirty="0" err="1" smtClean="0">
                <a:solidFill>
                  <a:schemeClr val="tx1"/>
                </a:solidFill>
              </a:rPr>
              <a:t>group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members</a:t>
            </a:r>
            <a:r>
              <a:rPr lang="de-DE" sz="1800" b="1" dirty="0" smtClean="0">
                <a:solidFill>
                  <a:schemeClr val="tx1"/>
                </a:solidFill>
              </a:rPr>
              <a:t>‘ </a:t>
            </a:r>
            <a:r>
              <a:rPr lang="de-DE" sz="1800" b="1" dirty="0" err="1" smtClean="0">
                <a:solidFill>
                  <a:schemeClr val="tx1"/>
                </a:solidFill>
              </a:rPr>
              <a:t>landscape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symbols</a:t>
            </a:r>
            <a:r>
              <a:rPr lang="de-DE" sz="1800" b="1" dirty="0" smtClean="0">
                <a:solidFill>
                  <a:schemeClr val="tx1"/>
                </a:solidFill>
              </a:rPr>
              <a:t>/</a:t>
            </a:r>
            <a:r>
              <a:rPr lang="de-DE" sz="1800" b="1" dirty="0" err="1" smtClean="0">
                <a:solidFill>
                  <a:schemeClr val="tx1"/>
                </a:solidFill>
              </a:rPr>
              <a:t>photo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voice</a:t>
            </a:r>
            <a:endParaRPr lang="de-DE" sz="1800" b="1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 – x: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Slide 1 -2 :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photo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voice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The </a:t>
            </a:r>
            <a:r>
              <a:rPr lang="de-DE" sz="1800" dirty="0" err="1">
                <a:solidFill>
                  <a:schemeClr val="tx1"/>
                </a:solidFill>
              </a:rPr>
              <a:t>first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two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repreated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group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, so </a:t>
            </a:r>
            <a:r>
              <a:rPr lang="de-DE" sz="1800" dirty="0" err="1">
                <a:solidFill>
                  <a:schemeClr val="tx1"/>
                </a:solidFill>
              </a:rPr>
              <a:t>there</a:t>
            </a:r>
            <a:r>
              <a:rPr lang="de-DE" sz="1800" dirty="0">
                <a:solidFill>
                  <a:schemeClr val="tx1"/>
                </a:solidFill>
              </a:rPr>
              <a:t> will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two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slides</a:t>
            </a:r>
            <a:r>
              <a:rPr lang="de-DE" sz="1800" dirty="0">
                <a:solidFill>
                  <a:schemeClr val="tx1"/>
                </a:solidFill>
              </a:rPr>
              <a:t> per </a:t>
            </a:r>
            <a:r>
              <a:rPr lang="de-DE" sz="1800" dirty="0" err="1">
                <a:solidFill>
                  <a:schemeClr val="tx1"/>
                </a:solidFill>
              </a:rPr>
              <a:t>group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Please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only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use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original material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err="1" smtClean="0">
                <a:solidFill>
                  <a:schemeClr val="tx1"/>
                </a:solidFill>
              </a:rPr>
              <a:t>Presentation</a:t>
            </a:r>
            <a:r>
              <a:rPr lang="de-DE" sz="1800" b="1" dirty="0" smtClean="0">
                <a:solidFill>
                  <a:schemeClr val="tx1"/>
                </a:solidFill>
              </a:rPr>
              <a:t> time: </a:t>
            </a:r>
            <a:r>
              <a:rPr lang="de-DE" sz="1800" dirty="0" smtClean="0">
                <a:solidFill>
                  <a:schemeClr val="tx1"/>
                </a:solidFill>
              </a:rPr>
              <a:t>max. 2 </a:t>
            </a:r>
            <a:r>
              <a:rPr lang="de-DE" sz="1800" dirty="0" err="1" smtClean="0">
                <a:solidFill>
                  <a:schemeClr val="tx1"/>
                </a:solidFill>
              </a:rPr>
              <a:t>minutes</a:t>
            </a:r>
            <a:r>
              <a:rPr lang="de-DE" sz="1800" dirty="0" smtClean="0">
                <a:solidFill>
                  <a:schemeClr val="tx1"/>
                </a:solidFill>
              </a:rPr>
              <a:t> per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2448272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>
                <a:solidFill>
                  <a:schemeClr val="tx1"/>
                </a:solidFill>
              </a:rPr>
              <a:t>Part </a:t>
            </a:r>
            <a:r>
              <a:rPr lang="de-DE" sz="1800" b="1" dirty="0" smtClean="0">
                <a:solidFill>
                  <a:schemeClr val="tx1"/>
                </a:solidFill>
              </a:rPr>
              <a:t>2: </a:t>
            </a:r>
            <a:r>
              <a:rPr lang="de-DE" sz="1800" b="1" dirty="0" err="1" smtClean="0">
                <a:solidFill>
                  <a:schemeClr val="tx1"/>
                </a:solidFill>
              </a:rPr>
              <a:t>Results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from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your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group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reflection</a:t>
            </a:r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The final slide should present a synthesis of your group reflections.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Did you encounter similarities/differences in the way you have identified and </a:t>
            </a:r>
            <a:r>
              <a:rPr lang="en-US" sz="1800" dirty="0" err="1" smtClean="0">
                <a:solidFill>
                  <a:schemeClr val="tx1"/>
                </a:solidFill>
              </a:rPr>
              <a:t>analysed</a:t>
            </a:r>
            <a:r>
              <a:rPr lang="en-US" sz="1800" dirty="0" smtClean="0">
                <a:solidFill>
                  <a:schemeClr val="tx1"/>
                </a:solidFill>
              </a:rPr>
              <a:t> each others’ symbols? 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What would you conclude from this for the concept of landscape?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2866003"/>
            <a:ext cx="795179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2</a:t>
            </a:r>
            <a:r>
              <a:rPr lang="de-DE" altLang="de-DE" dirty="0" smtClean="0"/>
              <a:t>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 smtClean="0"/>
              <a:t>group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maximum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+ 10 </a:t>
            </a:r>
            <a:r>
              <a:rPr lang="de-DE" altLang="de-DE" dirty="0" err="1" smtClean="0"/>
              <a:t>minutes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five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 smtClean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reach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tutors</a:t>
            </a:r>
            <a:r>
              <a:rPr lang="de-DE" altLang="de-DE" dirty="0" smtClean="0"/>
              <a:t> </a:t>
            </a:r>
            <a:r>
              <a:rPr lang="de-DE" altLang="de-DE" b="1" dirty="0" err="1" smtClean="0">
                <a:solidFill>
                  <a:srgbClr val="FF0000"/>
                </a:solidFill>
              </a:rPr>
              <a:t>before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Wednesday</a:t>
            </a:r>
            <a:r>
              <a:rPr lang="de-DE" altLang="de-DE" b="1" dirty="0" smtClean="0"/>
              <a:t>, April </a:t>
            </a:r>
            <a:r>
              <a:rPr lang="de-DE" altLang="de-DE" b="1" dirty="0" smtClean="0"/>
              <a:t>18.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Bildschirmpräsentation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Landscape Education for Democracy Your Landscape Symbols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${UNAME}</cp:lastModifiedBy>
  <cp:revision>6</cp:revision>
  <dcterms:created xsi:type="dcterms:W3CDTF">2015-11-26T11:09:04Z</dcterms:created>
  <dcterms:modified xsi:type="dcterms:W3CDTF">2018-03-09T15:38:59Z</dcterms:modified>
</cp:coreProperties>
</file>