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60" r:id="rId5"/>
    <p:sldId id="258" r:id="rId6"/>
    <p:sldId id="261" r:id="rId7"/>
    <p:sldId id="259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31.03.2020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changewiki.hfwu.de/index.php?title=Assignment_3:_Community_Innovation_Field_Research_(2020)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changewiki.hfwu.de/index.php?title=Assignment_3:_Community_Innovation_Field_Research_(2020)#Analyzing_the_Data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472608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 smtClean="0">
                <a:solidFill>
                  <a:schemeClr val="tx2"/>
                </a:solidFill>
              </a:rPr>
              <a:t>Template for Assignment 3 – Community Innovation Field Research</a:t>
            </a:r>
            <a:endParaRPr lang="en-US" sz="1800" b="1" dirty="0">
              <a:solidFill>
                <a:schemeClr val="tx2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This </a:t>
            </a:r>
            <a:r>
              <a:rPr lang="de-DE" sz="1800" dirty="0" err="1" smtClean="0">
                <a:solidFill>
                  <a:schemeClr val="tx1"/>
                </a:solidFill>
              </a:rPr>
              <a:t>template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helps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to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prepare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team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presentation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which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part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Assignment</a:t>
            </a:r>
            <a:r>
              <a:rPr lang="de-DE" sz="1800" dirty="0" smtClean="0">
                <a:solidFill>
                  <a:schemeClr val="tx1"/>
                </a:solidFill>
              </a:rPr>
              <a:t> 3 – The Community Innovation Field Research.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can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read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full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assignment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text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here</a:t>
            </a:r>
            <a:r>
              <a:rPr lang="de-DE" sz="1800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de-DE" sz="1800" dirty="0">
                <a:solidFill>
                  <a:schemeClr val="tx1"/>
                </a:solidFill>
                <a:hlinkClick r:id="rId2"/>
              </a:rPr>
              <a:t>https://localchangewiki.hfwu.de/index.php?title=Assignment_3:_Community_Innovation_Field_Research_(2020</a:t>
            </a:r>
            <a:r>
              <a:rPr lang="de-DE" sz="1800" dirty="0" smtClean="0">
                <a:solidFill>
                  <a:schemeClr val="tx1"/>
                </a:solidFill>
                <a:hlinkClick r:id="rId2"/>
              </a:rPr>
              <a:t>)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This </a:t>
            </a:r>
            <a:r>
              <a:rPr lang="de-DE" sz="1800" b="1" dirty="0" err="1" smtClean="0">
                <a:solidFill>
                  <a:schemeClr val="tx1"/>
                </a:solidFill>
              </a:rPr>
              <a:t>assignment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consists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of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two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parts</a:t>
            </a:r>
            <a:r>
              <a:rPr lang="de-DE" sz="1800" b="1" dirty="0" smtClean="0">
                <a:solidFill>
                  <a:schemeClr val="tx1"/>
                </a:solidFill>
              </a:rPr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Group </a:t>
            </a:r>
            <a:r>
              <a:rPr lang="de-DE" sz="1800" dirty="0" err="1" smtClean="0">
                <a:solidFill>
                  <a:schemeClr val="tx1"/>
                </a:solidFill>
              </a:rPr>
              <a:t>part</a:t>
            </a:r>
            <a:r>
              <a:rPr lang="de-DE" sz="1800" dirty="0" smtClean="0">
                <a:solidFill>
                  <a:schemeClr val="tx1"/>
                </a:solidFill>
              </a:rPr>
              <a:t>: </a:t>
            </a:r>
            <a:r>
              <a:rPr lang="de-DE" sz="1800" dirty="0" err="1">
                <a:solidFill>
                  <a:schemeClr val="tx1"/>
                </a:solidFill>
              </a:rPr>
              <a:t>P</a:t>
            </a:r>
            <a:r>
              <a:rPr lang="de-DE" sz="1800" dirty="0" err="1" smtClean="0">
                <a:solidFill>
                  <a:schemeClr val="tx1"/>
                </a:solidFill>
              </a:rPr>
              <a:t>resentation</a:t>
            </a:r>
            <a:r>
              <a:rPr lang="de-DE" sz="1800" dirty="0" smtClean="0">
                <a:solidFill>
                  <a:schemeClr val="tx1"/>
                </a:solidFill>
              </a:rPr>
              <a:t> on May 26 </a:t>
            </a:r>
            <a:r>
              <a:rPr lang="de-DE" sz="1800" dirty="0" err="1" smtClean="0">
                <a:solidFill>
                  <a:schemeClr val="tx1"/>
                </a:solidFill>
              </a:rPr>
              <a:t>based</a:t>
            </a:r>
            <a:r>
              <a:rPr lang="de-DE" sz="1800" dirty="0" smtClean="0">
                <a:solidFill>
                  <a:schemeClr val="tx1"/>
                </a:solidFill>
              </a:rPr>
              <a:t> on </a:t>
            </a:r>
            <a:r>
              <a:rPr lang="de-DE" sz="1800" dirty="0" err="1" smtClean="0">
                <a:solidFill>
                  <a:schemeClr val="tx1"/>
                </a:solidFill>
              </a:rPr>
              <a:t>this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template</a:t>
            </a:r>
            <a:r>
              <a:rPr lang="de-DE" sz="1800" dirty="0" smtClean="0">
                <a:solidFill>
                  <a:schemeClr val="tx1"/>
                </a:solidFill>
              </a:rPr>
              <a:t> (pass/not pass)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Individual </a:t>
            </a:r>
            <a:r>
              <a:rPr lang="de-DE" sz="1800" dirty="0" err="1" smtClean="0">
                <a:solidFill>
                  <a:schemeClr val="tx1"/>
                </a:solidFill>
              </a:rPr>
              <a:t>part</a:t>
            </a:r>
            <a:r>
              <a:rPr lang="de-DE" sz="1800" dirty="0" smtClean="0">
                <a:solidFill>
                  <a:schemeClr val="tx1"/>
                </a:solidFill>
              </a:rPr>
              <a:t>: A 5-page </a:t>
            </a:r>
            <a:r>
              <a:rPr lang="de-DE" sz="1800" dirty="0" err="1" smtClean="0">
                <a:solidFill>
                  <a:schemeClr val="tx1"/>
                </a:solidFill>
              </a:rPr>
              <a:t>report</a:t>
            </a:r>
            <a:r>
              <a:rPr lang="de-DE" sz="1800" dirty="0" smtClean="0">
                <a:solidFill>
                  <a:schemeClr val="tx1"/>
                </a:solidFill>
              </a:rPr>
              <a:t> due on June 21 (50%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module</a:t>
            </a:r>
            <a:r>
              <a:rPr lang="de-DE" sz="1800" dirty="0" smtClean="0">
                <a:solidFill>
                  <a:schemeClr val="tx1"/>
                </a:solidFill>
              </a:rPr>
              <a:t> grade) 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Please use this template for preparing your presentation on May 26. This is a team presentation, based on all individually chosen cases for good practices.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This is just a content framework. Feel free to give it your personal touch.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80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 fontScale="90000"/>
          </a:bodyPr>
          <a:lstStyle/>
          <a:p>
            <a:r>
              <a:rPr lang="de-DE" sz="3600" dirty="0" err="1"/>
              <a:t>Social</a:t>
            </a:r>
            <a:r>
              <a:rPr lang="de-DE" sz="3600" dirty="0"/>
              <a:t> Entrepreneurship </a:t>
            </a:r>
            <a:r>
              <a:rPr lang="de-DE" sz="3600" dirty="0" err="1"/>
              <a:t>for</a:t>
            </a:r>
            <a:r>
              <a:rPr lang="de-DE" sz="3600" dirty="0"/>
              <a:t> </a:t>
            </a:r>
            <a:r>
              <a:rPr lang="de-DE" sz="3600" dirty="0" err="1"/>
              <a:t>Local</a:t>
            </a:r>
            <a:r>
              <a:rPr lang="de-DE" sz="3600" dirty="0"/>
              <a:t> Change</a:t>
            </a:r>
            <a:br>
              <a:rPr lang="de-DE" sz="3600" dirty="0"/>
            </a:br>
            <a:r>
              <a:rPr lang="de-DE" sz="3600" dirty="0" smtClean="0">
                <a:solidFill>
                  <a:schemeClr val="tx2"/>
                </a:solidFill>
              </a:rPr>
              <a:t>Template </a:t>
            </a:r>
            <a:r>
              <a:rPr lang="de-DE" sz="3600" dirty="0" err="1" smtClean="0">
                <a:solidFill>
                  <a:schemeClr val="tx2"/>
                </a:solidFill>
              </a:rPr>
              <a:t>for</a:t>
            </a:r>
            <a:r>
              <a:rPr lang="de-DE" sz="3600" dirty="0" smtClean="0">
                <a:solidFill>
                  <a:schemeClr val="tx2"/>
                </a:solidFill>
              </a:rPr>
              <a:t> Field Research </a:t>
            </a:r>
            <a:r>
              <a:rPr lang="de-DE" sz="3600" dirty="0" err="1" smtClean="0">
                <a:solidFill>
                  <a:schemeClr val="tx2"/>
                </a:solidFill>
              </a:rPr>
              <a:t>Presentation</a:t>
            </a:r>
            <a:r>
              <a:rPr lang="de-DE" sz="3600" dirty="0" smtClean="0">
                <a:solidFill>
                  <a:schemeClr val="tx2"/>
                </a:solidFill>
              </a:rPr>
              <a:t/>
            </a:r>
            <a:br>
              <a:rPr lang="de-DE" sz="3600" dirty="0" smtClean="0">
                <a:solidFill>
                  <a:schemeClr val="tx2"/>
                </a:solidFill>
              </a:rPr>
            </a:br>
            <a:r>
              <a:rPr lang="de-DE" sz="3600" dirty="0" smtClean="0">
                <a:solidFill>
                  <a:schemeClr val="tx2"/>
                </a:solidFill>
              </a:rPr>
              <a:t>May 26, 2020, 16 </a:t>
            </a:r>
            <a:r>
              <a:rPr lang="de-DE" sz="3600" dirty="0" err="1" smtClean="0">
                <a:solidFill>
                  <a:schemeClr val="tx2"/>
                </a:solidFill>
              </a:rPr>
              <a:t>pm</a:t>
            </a:r>
            <a:endParaRPr lang="de-DE" sz="3600" dirty="0">
              <a:solidFill>
                <a:schemeClr val="tx2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Working Group: x</a:t>
            </a:r>
          </a:p>
          <a:p>
            <a:endParaRPr lang="de-DE" dirty="0"/>
          </a:p>
          <a:p>
            <a:r>
              <a:rPr lang="de-DE" dirty="0"/>
              <a:t>Group </a:t>
            </a:r>
            <a:r>
              <a:rPr lang="de-DE" dirty="0" err="1"/>
              <a:t>members</a:t>
            </a:r>
            <a:r>
              <a:rPr lang="de-DE" dirty="0"/>
              <a:t>: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472608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 smtClean="0">
                <a:solidFill>
                  <a:schemeClr val="tx2"/>
                </a:solidFill>
              </a:rPr>
              <a:t>Pitch your Good Practice Case</a:t>
            </a:r>
            <a:endParaRPr lang="en-US" sz="1800" b="1" dirty="0">
              <a:solidFill>
                <a:schemeClr val="tx2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What is a pitch? A pitch is very common in the start-up scene. Whenever you have to present your idea in front of customers, investors or other stakeholders, it is called a pitch. The tricky thing about it: You only have a limited amount of time.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Basically, a pitch is presenting your business plan (or the business model canvas) verbally. With the limited amount of time you should be very precise, clear and structured but still deliver a stimulating presentation to get the attention of your audience. Look for tips on the internet on how to pitch.  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Presentation time: 2 minutes for your pitch (we will be strict on the time)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Tip: Practice your pitch presentation beforehand! 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A maximum of 2 slides per member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Copy </a:t>
            </a:r>
            <a:r>
              <a:rPr lang="de-DE" sz="1800" dirty="0" err="1">
                <a:solidFill>
                  <a:schemeClr val="tx1"/>
                </a:solidFill>
              </a:rPr>
              <a:t>this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</a:t>
            </a:r>
            <a:r>
              <a:rPr lang="de-DE" sz="1800" dirty="0">
                <a:solidFill>
                  <a:schemeClr val="tx1"/>
                </a:solidFill>
              </a:rPr>
              <a:t> – </a:t>
            </a:r>
            <a:r>
              <a:rPr lang="de-DE" sz="1800" dirty="0" err="1">
                <a:solidFill>
                  <a:schemeClr val="tx1"/>
                </a:solidFill>
              </a:rPr>
              <a:t>one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for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each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member</a:t>
            </a:r>
            <a:r>
              <a:rPr lang="de-DE" sz="1800" dirty="0">
                <a:solidFill>
                  <a:schemeClr val="tx1"/>
                </a:solidFill>
              </a:rPr>
              <a:t> and </a:t>
            </a:r>
            <a:r>
              <a:rPr lang="de-DE" sz="1800" dirty="0" err="1">
                <a:solidFill>
                  <a:schemeClr val="tx1"/>
                </a:solidFill>
              </a:rPr>
              <a:t>case</a:t>
            </a:r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280920" cy="2664296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 err="1">
                <a:solidFill>
                  <a:schemeClr val="tx2"/>
                </a:solidFill>
              </a:rPr>
              <a:t>Present</a:t>
            </a:r>
            <a:r>
              <a:rPr lang="de-DE" sz="1800" b="1" dirty="0">
                <a:solidFill>
                  <a:schemeClr val="tx2"/>
                </a:solidFill>
              </a:rPr>
              <a:t> </a:t>
            </a:r>
            <a:r>
              <a:rPr lang="de-DE" sz="1800" b="1" dirty="0" err="1">
                <a:solidFill>
                  <a:schemeClr val="tx2"/>
                </a:solidFill>
              </a:rPr>
              <a:t>your</a:t>
            </a:r>
            <a:r>
              <a:rPr lang="de-DE" sz="1800" b="1" dirty="0">
                <a:solidFill>
                  <a:schemeClr val="tx2"/>
                </a:solidFill>
              </a:rPr>
              <a:t> </a:t>
            </a:r>
            <a:r>
              <a:rPr lang="de-DE" sz="1800" b="1" dirty="0" err="1">
                <a:solidFill>
                  <a:schemeClr val="tx2"/>
                </a:solidFill>
              </a:rPr>
              <a:t>cross-cutting</a:t>
            </a:r>
            <a:r>
              <a:rPr lang="de-DE" sz="1800" b="1" dirty="0">
                <a:solidFill>
                  <a:schemeClr val="tx2"/>
                </a:solidFill>
              </a:rPr>
              <a:t> Question</a:t>
            </a:r>
          </a:p>
          <a:p>
            <a:pPr algn="l"/>
            <a:endParaRPr lang="de-DE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A set of example questions has been provided in the </a:t>
            </a:r>
            <a:r>
              <a:rPr lang="en-US" sz="1800" dirty="0" smtClean="0">
                <a:solidFill>
                  <a:schemeClr val="tx1"/>
                </a:solidFill>
                <a:hlinkClick r:id="rId2"/>
              </a:rPr>
              <a:t>assignment description. 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Please select one of those questions or define a new one.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28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A Matrix Overview of your comparative Analysis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Your Conclusion(s)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24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648072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Optional: On the last page you can give an outlook of your own idea(s) for assignment </a:t>
            </a:r>
            <a:r>
              <a:rPr lang="en-US" sz="1800" b="1" dirty="0" smtClean="0">
                <a:solidFill>
                  <a:schemeClr val="tx2"/>
                </a:solidFill>
              </a:rPr>
              <a:t>4 (Business or Innovation Model), </a:t>
            </a:r>
            <a:r>
              <a:rPr lang="en-US" sz="1800" b="1" dirty="0">
                <a:solidFill>
                  <a:schemeClr val="tx2"/>
                </a:solidFill>
              </a:rPr>
              <a:t>if you have already one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39552" y="1988840"/>
            <a:ext cx="7957427" cy="341632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dirty="0"/>
              <a:t>General </a:t>
            </a:r>
            <a:r>
              <a:rPr lang="de-DE" altLang="de-DE" dirty="0" err="1"/>
              <a:t>information</a:t>
            </a:r>
            <a:r>
              <a:rPr lang="de-DE" altLang="de-DE" dirty="0"/>
              <a:t>: </a:t>
            </a:r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dirty="0"/>
              <a:t>Time </a:t>
            </a:r>
            <a:r>
              <a:rPr lang="de-DE" altLang="de-DE" dirty="0" err="1"/>
              <a:t>frame</a:t>
            </a:r>
            <a:r>
              <a:rPr lang="de-DE" altLang="de-DE" dirty="0"/>
              <a:t>: 2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the</a:t>
            </a:r>
            <a:r>
              <a:rPr lang="de-DE" altLang="de-DE" dirty="0"/>
              <a:t> pitch + 2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every</a:t>
            </a:r>
            <a:r>
              <a:rPr lang="de-DE" altLang="de-DE" dirty="0"/>
              <a:t> </a:t>
            </a:r>
            <a:r>
              <a:rPr lang="de-DE" altLang="de-DE" dirty="0" err="1"/>
              <a:t>other</a:t>
            </a:r>
            <a:r>
              <a:rPr lang="de-DE" altLang="de-DE" dirty="0"/>
              <a:t> </a:t>
            </a:r>
            <a:r>
              <a:rPr lang="de-DE" altLang="de-DE" dirty="0" err="1"/>
              <a:t>slide</a:t>
            </a:r>
            <a:r>
              <a:rPr lang="de-DE" altLang="de-DE" dirty="0"/>
              <a:t>. </a:t>
            </a:r>
          </a:p>
          <a:p>
            <a:pPr eaLnBrk="1" hangingPunct="1"/>
            <a:r>
              <a:rPr lang="de-DE" altLang="de-DE" dirty="0"/>
              <a:t>In total 14-16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group</a:t>
            </a:r>
            <a:r>
              <a:rPr lang="de-DE" altLang="de-DE" dirty="0"/>
              <a:t> </a:t>
            </a:r>
            <a:r>
              <a:rPr lang="de-DE" altLang="de-DE" b="1" dirty="0"/>
              <a:t>maximum</a:t>
            </a:r>
            <a:r>
              <a:rPr lang="de-DE" altLang="de-DE" dirty="0"/>
              <a:t> + 6-8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 smtClean="0"/>
              <a:t>various</a:t>
            </a:r>
            <a:r>
              <a:rPr lang="de-DE" altLang="de-DE" b="1" dirty="0" smtClean="0"/>
              <a:t> </a:t>
            </a:r>
            <a:r>
              <a:rPr lang="de-DE" altLang="de-DE" b="1" dirty="0"/>
              <a:t>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smtClean="0"/>
              <a:t>This </a:t>
            </a:r>
            <a:r>
              <a:rPr lang="de-DE" altLang="de-DE" dirty="0" err="1" smtClean="0"/>
              <a:t>presentation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needs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be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finished</a:t>
            </a:r>
            <a:r>
              <a:rPr lang="de-DE" altLang="de-DE" dirty="0" smtClean="0"/>
              <a:t> on </a:t>
            </a:r>
            <a:r>
              <a:rPr lang="de-DE" altLang="de-DE" dirty="0" err="1" smtClean="0"/>
              <a:t>your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google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folder</a:t>
            </a:r>
            <a:r>
              <a:rPr lang="de-DE" altLang="de-DE" dirty="0" smtClean="0"/>
              <a:t> on </a:t>
            </a:r>
          </a:p>
          <a:p>
            <a:pPr eaLnBrk="1" hangingPunct="1"/>
            <a:r>
              <a:rPr lang="de-DE" altLang="de-DE" b="1" dirty="0" err="1" smtClean="0"/>
              <a:t>Tuesday</a:t>
            </a:r>
            <a:r>
              <a:rPr lang="de-DE" altLang="de-DE" b="1" dirty="0" smtClean="0"/>
              <a:t>, May 26, 2020 at 12 am CET.</a:t>
            </a:r>
          </a:p>
          <a:p>
            <a:pPr eaLnBrk="1" hangingPunct="1"/>
            <a:endParaRPr lang="de-DE" altLang="de-DE" b="1" dirty="0"/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466</Words>
  <Application>Microsoft Office PowerPoint</Application>
  <PresentationFormat>Bildschirmpräsentation (4:3)</PresentationFormat>
  <Paragraphs>59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Larissa</vt:lpstr>
      <vt:lpstr>PowerPoint-Präsentation</vt:lpstr>
      <vt:lpstr>Social Entrepreneurship for Local Change Template for Field Research Presentation May 26, 2020, 16 pm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24</cp:revision>
  <dcterms:created xsi:type="dcterms:W3CDTF">2015-11-26T11:09:04Z</dcterms:created>
  <dcterms:modified xsi:type="dcterms:W3CDTF">2020-03-31T10:59:02Z</dcterms:modified>
</cp:coreProperties>
</file>