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2" r:id="rId3"/>
    <p:sldId id="272" r:id="rId4"/>
    <p:sldId id="273" r:id="rId5"/>
    <p:sldId id="283" r:id="rId6"/>
    <p:sldId id="284" r:id="rId7"/>
    <p:sldId id="285" r:id="rId8"/>
    <p:sldId id="286" r:id="rId9"/>
    <p:sldId id="288" r:id="rId10"/>
    <p:sldId id="287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68B32-AAC8-492E-9BFF-E972BCF44B27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E3552C-118C-407A-886D-C83A18922C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221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3552C-118C-407A-886D-C83A18922CF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258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9BC8A-F394-409F-8BBD-F7871472A8F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773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2060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pic>
        <p:nvPicPr>
          <p:cNvPr id="2052" name="Picture 4" descr="\\NBK4-130A-01\E-Learning\Erasmus Plus\Antragstellung 2015\Strategic Partnership Local Change\Project Communication\Consortium Logos\eu_flag_co_funded_pos_[rgb]_right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623" y="116632"/>
            <a:ext cx="1296144" cy="37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10"/>
          <p:cNvCxnSpPr/>
          <p:nvPr userDrawn="1"/>
        </p:nvCxnSpPr>
        <p:spPr>
          <a:xfrm flipH="1">
            <a:off x="323528" y="6381328"/>
            <a:ext cx="860174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ellen.fetzer\Documents\E-Learning\Erasmus Plus\Antragstellung 2017\CO-Land\3 Communication\Logos\logos_1row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522260"/>
            <a:ext cx="8601745" cy="25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ellen.fetzer\Documents\E-Learning\Erasmus Plus\Antragstellung 2017\CO-Land\3 Communication\COLAND Logo\coland wiki logo klein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784" y="557923"/>
            <a:ext cx="411162" cy="41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61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095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76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896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69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96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48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53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17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24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80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7610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D7DA-329A-4F5E-8165-85B7DD6486C0}" type="datetimeFigureOut">
              <a:rPr lang="de-DE" smtClean="0"/>
              <a:t>23.03.2020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6ED40-189D-4302-8546-404C42DEBA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\\NBK4-130A-01\E-Learning\Erasmus Plus\Antragstellung 2017\CO-Land\4.1 Mangalia 2018\Seminar Sessions\Session 1 - 20180323\danubedela_backg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6664"/>
            <a:ext cx="9180512" cy="61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5823" y="1196752"/>
            <a:ext cx="6400800" cy="3168352"/>
          </a:xfrm>
        </p:spPr>
        <p:txBody>
          <a:bodyPr>
            <a:normAutofit lnSpcReduction="10000"/>
          </a:bodyPr>
          <a:lstStyle/>
          <a:p>
            <a:pPr algn="r"/>
            <a:r>
              <a:rPr lang="de-DE" dirty="0" smtClean="0">
                <a:solidFill>
                  <a:schemeClr val="tx2"/>
                </a:solidFill>
              </a:rPr>
              <a:t>Integrated </a:t>
            </a:r>
            <a:r>
              <a:rPr lang="de-DE" dirty="0" err="1" smtClean="0">
                <a:solidFill>
                  <a:schemeClr val="tx2"/>
                </a:solidFill>
              </a:rPr>
              <a:t>Planning</a:t>
            </a:r>
            <a:r>
              <a:rPr lang="de-DE" dirty="0" smtClean="0">
                <a:solidFill>
                  <a:schemeClr val="tx2"/>
                </a:solidFill>
              </a:rPr>
              <a:t> </a:t>
            </a:r>
            <a:r>
              <a:rPr lang="de-DE" dirty="0" err="1" smtClean="0">
                <a:solidFill>
                  <a:schemeClr val="tx2"/>
                </a:solidFill>
              </a:rPr>
              <a:t>and</a:t>
            </a:r>
            <a:r>
              <a:rPr lang="de-DE" dirty="0" smtClean="0">
                <a:solidFill>
                  <a:schemeClr val="tx2"/>
                </a:solidFill>
              </a:rPr>
              <a:t> Design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Thursday</a:t>
            </a:r>
            <a:r>
              <a:rPr lang="de-DE" sz="2400" dirty="0" smtClean="0">
                <a:solidFill>
                  <a:schemeClr val="tx2"/>
                </a:solidFill>
              </a:rPr>
              <a:t>, April 9, 2020</a:t>
            </a:r>
            <a:endParaRPr lang="de-DE" sz="2400" dirty="0" smtClean="0">
              <a:solidFill>
                <a:schemeClr val="tx2"/>
              </a:solidFill>
            </a:endParaRPr>
          </a:p>
          <a:p>
            <a:pPr algn="r"/>
            <a:endParaRPr lang="de-DE" sz="2400" dirty="0">
              <a:solidFill>
                <a:schemeClr val="tx2"/>
              </a:solidFill>
            </a:endParaRPr>
          </a:p>
          <a:p>
            <a:pPr algn="r"/>
            <a:r>
              <a:rPr lang="de-DE" sz="2400" b="1" dirty="0" err="1" smtClean="0">
                <a:solidFill>
                  <a:schemeClr val="tx2"/>
                </a:solidFill>
              </a:rPr>
              <a:t>Location:xxxxxxxxxxx</a:t>
            </a:r>
            <a:endParaRPr lang="de-DE" sz="2400" b="1" dirty="0" smtClean="0">
              <a:solidFill>
                <a:schemeClr val="tx2"/>
              </a:solidFill>
            </a:endParaRPr>
          </a:p>
          <a:p>
            <a:pPr algn="r"/>
            <a:endParaRPr lang="de-DE" sz="2400" dirty="0" smtClean="0">
              <a:solidFill>
                <a:schemeClr val="tx2"/>
              </a:solidFill>
            </a:endParaRPr>
          </a:p>
          <a:p>
            <a:pPr algn="r"/>
            <a:r>
              <a:rPr lang="de-DE" sz="2400" dirty="0" smtClean="0">
                <a:solidFill>
                  <a:schemeClr val="tx2"/>
                </a:solidFill>
              </a:rPr>
              <a:t>Group </a:t>
            </a:r>
            <a:r>
              <a:rPr lang="de-DE" sz="2400" dirty="0" err="1" smtClean="0">
                <a:solidFill>
                  <a:schemeClr val="tx2"/>
                </a:solidFill>
              </a:rPr>
              <a:t>members</a:t>
            </a:r>
            <a:r>
              <a:rPr lang="de-DE" sz="2400" dirty="0" smtClean="0">
                <a:solidFill>
                  <a:schemeClr val="tx2"/>
                </a:solidFill>
              </a:rPr>
              <a:t>: </a:t>
            </a:r>
          </a:p>
          <a:p>
            <a:pPr algn="r"/>
            <a:r>
              <a:rPr lang="de-DE" sz="2400" dirty="0" err="1" smtClean="0">
                <a:solidFill>
                  <a:schemeClr val="tx2"/>
                </a:solidFill>
              </a:rPr>
              <a:t>Xxxxxx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yyyy</a:t>
            </a:r>
            <a:r>
              <a:rPr lang="de-DE" sz="2400" dirty="0" smtClean="0">
                <a:solidFill>
                  <a:schemeClr val="tx2"/>
                </a:solidFill>
              </a:rPr>
              <a:t>, </a:t>
            </a:r>
            <a:r>
              <a:rPr lang="de-DE" sz="2400" dirty="0" err="1" smtClean="0">
                <a:solidFill>
                  <a:schemeClr val="tx2"/>
                </a:solidFill>
              </a:rPr>
              <a:t>xxxx</a:t>
            </a:r>
            <a:r>
              <a:rPr lang="de-DE" sz="2400" dirty="0" smtClean="0">
                <a:solidFill>
                  <a:schemeClr val="tx2"/>
                </a:solidFill>
              </a:rPr>
              <a:t>….. </a:t>
            </a:r>
          </a:p>
        </p:txBody>
      </p:sp>
      <p:pic>
        <p:nvPicPr>
          <p:cNvPr id="1026" name="Picture 2" descr="\\NBK4-130A-01\E-Learning\Erasmus Plus\Antragstellung 2017\CO-Land\3 Communication\Logos\logos_2row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56" y="5795109"/>
            <a:ext cx="8352928" cy="1018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NBK4-130A-01\E-Learning\Erasmus Plus\Antragstellung 2017\CO-Land\3 Communication\COLAND Logo\logo_COLAND_color_jp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2684"/>
            <a:ext cx="950717" cy="131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\\NBK4-130A-01\E-Learning\Erasmus Plus\Antragstellung 2015\Strategic Partnership Local Change\Project Communication\Consortium Logos\eu_funded_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59" y="332656"/>
            <a:ext cx="2376264" cy="67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07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Process Reflection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536" y="1628800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i="1" dirty="0"/>
              <a:t>Reflect in </a:t>
            </a:r>
            <a:r>
              <a:rPr lang="en-US" sz="2400" i="1" dirty="0" smtClean="0"/>
              <a:t>your team </a:t>
            </a:r>
            <a:r>
              <a:rPr lang="en-US" sz="2400" i="1" dirty="0"/>
              <a:t>on the outcomes of your study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/>
              <a:t>Which </a:t>
            </a:r>
            <a:r>
              <a:rPr lang="en-US" sz="2400" i="1" dirty="0"/>
              <a:t>limitations were you facing?</a:t>
            </a:r>
            <a:r>
              <a:rPr lang="en-US" sz="2400" dirty="0"/>
              <a:t> </a:t>
            </a:r>
            <a:r>
              <a:rPr lang="en-US" sz="2400" i="1" dirty="0"/>
              <a:t>What have you learnt from each other?</a:t>
            </a:r>
            <a:r>
              <a:rPr lang="en-US" sz="2400" dirty="0"/>
              <a:t> </a:t>
            </a:r>
            <a:r>
              <a:rPr lang="en-US" sz="2400" i="1" dirty="0"/>
              <a:t>What would you do differently next time?</a:t>
            </a:r>
            <a:endParaRPr lang="de-DE" sz="2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  <a:p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9817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Presentation guidance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412776"/>
            <a:ext cx="8435280" cy="489654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team </a:t>
            </a:r>
            <a:r>
              <a:rPr lang="de-DE" sz="2000" dirty="0" err="1" smtClean="0"/>
              <a:t>presents</a:t>
            </a:r>
            <a:r>
              <a:rPr lang="de-DE" sz="2000" dirty="0" smtClean="0"/>
              <a:t> </a:t>
            </a:r>
            <a:r>
              <a:rPr lang="de-DE" sz="2000" dirty="0" err="1" smtClean="0"/>
              <a:t>its</a:t>
            </a:r>
            <a:r>
              <a:rPr lang="de-DE" sz="2000" dirty="0" smtClean="0"/>
              <a:t> </a:t>
            </a:r>
            <a:r>
              <a:rPr lang="de-DE" sz="2000" dirty="0" err="1" smtClean="0"/>
              <a:t>findings</a:t>
            </a:r>
            <a:r>
              <a:rPr lang="de-DE" sz="2000" dirty="0" smtClean="0"/>
              <a:t> on 10 </a:t>
            </a:r>
            <a:r>
              <a:rPr lang="de-DE" sz="2000" dirty="0" err="1" smtClean="0"/>
              <a:t>slides</a:t>
            </a:r>
            <a:r>
              <a:rPr lang="de-DE" sz="2000" dirty="0" smtClean="0"/>
              <a:t> </a:t>
            </a:r>
            <a:r>
              <a:rPr lang="de-DE" sz="2000" dirty="0" err="1" smtClean="0"/>
              <a:t>according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the </a:t>
            </a:r>
            <a:r>
              <a:rPr lang="de-DE" sz="2000" dirty="0" err="1" smtClean="0"/>
              <a:t>structure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this</a:t>
            </a:r>
            <a:r>
              <a:rPr lang="de-DE" sz="2000" dirty="0" smtClean="0"/>
              <a:t> </a:t>
            </a:r>
            <a:r>
              <a:rPr lang="de-DE" sz="2000" dirty="0" err="1" smtClean="0"/>
              <a:t>template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smtClean="0"/>
              <a:t>Do not </a:t>
            </a:r>
            <a:r>
              <a:rPr lang="de-DE" sz="2000" dirty="0" err="1" smtClean="0"/>
              <a:t>switch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wide</a:t>
            </a:r>
            <a:r>
              <a:rPr lang="de-DE" sz="2000" dirty="0" smtClean="0"/>
              <a:t>-screen PPT </a:t>
            </a:r>
            <a:r>
              <a:rPr lang="de-DE" sz="2000" dirty="0" err="1" smtClean="0"/>
              <a:t>formats</a:t>
            </a:r>
            <a:r>
              <a:rPr lang="de-DE" sz="2000" dirty="0" smtClean="0"/>
              <a:t> (</a:t>
            </a:r>
            <a:r>
              <a:rPr lang="de-DE" sz="2000" dirty="0" err="1" smtClean="0"/>
              <a:t>no</a:t>
            </a:r>
            <a:r>
              <a:rPr lang="de-DE" sz="2000" dirty="0" smtClean="0"/>
              <a:t> proper </a:t>
            </a:r>
            <a:r>
              <a:rPr lang="de-DE" sz="2000" dirty="0" err="1" smtClean="0"/>
              <a:t>display</a:t>
            </a:r>
            <a:r>
              <a:rPr lang="de-DE" sz="2000" dirty="0" smtClean="0"/>
              <a:t> in Adobe Connect)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</a:t>
            </a:r>
            <a:r>
              <a:rPr lang="de-DE" sz="2000" dirty="0" err="1" smtClean="0"/>
              <a:t>one</a:t>
            </a:r>
            <a:r>
              <a:rPr lang="de-DE" sz="2000" dirty="0" smtClean="0"/>
              <a:t> </a:t>
            </a:r>
            <a:r>
              <a:rPr lang="de-DE" sz="2000" dirty="0" err="1" smtClean="0"/>
              <a:t>minute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for</a:t>
            </a:r>
            <a:r>
              <a:rPr lang="de-DE" sz="2000" dirty="0" smtClean="0"/>
              <a:t> </a:t>
            </a: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slide</a:t>
            </a:r>
            <a:r>
              <a:rPr lang="de-DE" sz="2000" dirty="0" smtClean="0"/>
              <a:t>, </a:t>
            </a:r>
            <a:r>
              <a:rPr lang="de-DE" sz="2000" dirty="0" err="1" smtClean="0"/>
              <a:t>sometimes</a:t>
            </a:r>
            <a:r>
              <a:rPr lang="de-DE" sz="2000" dirty="0" smtClean="0"/>
              <a:t> </a:t>
            </a:r>
            <a:r>
              <a:rPr lang="de-DE" sz="2000" dirty="0" err="1" smtClean="0"/>
              <a:t>two</a:t>
            </a:r>
            <a:r>
              <a:rPr lang="de-DE" sz="2000" dirty="0" smtClean="0"/>
              <a:t> </a:t>
            </a:r>
            <a:r>
              <a:rPr lang="de-DE" sz="2000" dirty="0" err="1" smtClean="0"/>
              <a:t>minutes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team</a:t>
            </a:r>
            <a:r>
              <a:rPr lang="de-DE" sz="2000" dirty="0" smtClean="0"/>
              <a:t> </a:t>
            </a:r>
            <a:r>
              <a:rPr lang="de-DE" sz="2000" dirty="0" err="1" smtClean="0"/>
              <a:t>member</a:t>
            </a:r>
            <a:r>
              <a:rPr lang="de-DE" sz="2000" dirty="0" smtClean="0"/>
              <a:t> </a:t>
            </a:r>
            <a:r>
              <a:rPr lang="de-DE" sz="2000" dirty="0" err="1" smtClean="0"/>
              <a:t>needs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</a:t>
            </a:r>
            <a:r>
              <a:rPr lang="de-DE" sz="2000" dirty="0" smtClean="0"/>
              <a:t> a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it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a </a:t>
            </a:r>
            <a:r>
              <a:rPr lang="de-DE" sz="2000" dirty="0" err="1" smtClean="0"/>
              <a:t>coherent</a:t>
            </a:r>
            <a:r>
              <a:rPr lang="de-DE" sz="2000" dirty="0" smtClean="0"/>
              <a:t> </a:t>
            </a:r>
            <a:r>
              <a:rPr lang="de-DE" sz="2000" dirty="0" err="1" smtClean="0"/>
              <a:t>sequence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should</a:t>
            </a:r>
            <a:r>
              <a:rPr lang="de-DE" sz="2000" dirty="0" smtClean="0"/>
              <a:t> do a </a:t>
            </a:r>
            <a:r>
              <a:rPr lang="de-DE" sz="2000" dirty="0" err="1" smtClean="0"/>
              <a:t>rehearsal</a:t>
            </a:r>
            <a:r>
              <a:rPr lang="de-DE" sz="2000" dirty="0" smtClean="0"/>
              <a:t> in </a:t>
            </a:r>
            <a:r>
              <a:rPr lang="de-DE" sz="2000" dirty="0" err="1" smtClean="0"/>
              <a:t>advance</a:t>
            </a:r>
            <a:endParaRPr lang="de-DE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everyone</a:t>
            </a:r>
            <a:r>
              <a:rPr lang="de-DE" sz="2000" dirty="0" smtClean="0"/>
              <a:t> </a:t>
            </a:r>
            <a:r>
              <a:rPr lang="de-DE" sz="2000" dirty="0" err="1" smtClean="0"/>
              <a:t>has</a:t>
            </a:r>
            <a:r>
              <a:rPr lang="de-DE" sz="2000" dirty="0" smtClean="0"/>
              <a:t> a </a:t>
            </a:r>
            <a:r>
              <a:rPr lang="de-DE" sz="2000" dirty="0" err="1" smtClean="0"/>
              <a:t>functioning</a:t>
            </a:r>
            <a:r>
              <a:rPr lang="de-DE" sz="2000" dirty="0" smtClean="0"/>
              <a:t> </a:t>
            </a:r>
            <a:r>
              <a:rPr lang="de-DE" sz="2000" dirty="0" err="1" smtClean="0"/>
              <a:t>microphone</a:t>
            </a:r>
            <a:r>
              <a:rPr lang="de-DE" sz="2000" dirty="0" smtClean="0"/>
              <a:t>/</a:t>
            </a:r>
            <a:r>
              <a:rPr lang="de-DE" sz="2000" dirty="0" err="1" smtClean="0"/>
              <a:t>headset</a:t>
            </a:r>
            <a:endParaRPr lang="de-DE" sz="20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smtClean="0"/>
              <a:t>total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time </a:t>
            </a:r>
            <a:r>
              <a:rPr lang="de-DE" sz="2000" dirty="0" err="1" smtClean="0"/>
              <a:t>is</a:t>
            </a:r>
            <a:r>
              <a:rPr lang="de-DE" sz="2000" dirty="0" smtClean="0"/>
              <a:t> 20 </a:t>
            </a:r>
            <a:r>
              <a:rPr lang="de-DE" sz="2000" dirty="0" err="1" smtClean="0"/>
              <a:t>minutes</a:t>
            </a:r>
            <a:r>
              <a:rPr lang="de-DE" sz="2000" dirty="0" smtClean="0"/>
              <a:t>. 10 min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+ 10 min </a:t>
            </a:r>
            <a:r>
              <a:rPr lang="de-DE" sz="2000" dirty="0" err="1" smtClean="0"/>
              <a:t>discussion</a:t>
            </a:r>
            <a:r>
              <a:rPr lang="de-DE" sz="2000" dirty="0" smtClean="0"/>
              <a:t>. </a:t>
            </a:r>
            <a:r>
              <a:rPr lang="de-DE" sz="2000" dirty="0" err="1" smtClean="0"/>
              <a:t>Students</a:t>
            </a:r>
            <a:r>
              <a:rPr lang="de-DE" sz="2000" dirty="0" smtClean="0"/>
              <a:t> </a:t>
            </a:r>
            <a:r>
              <a:rPr lang="de-DE" sz="2000" dirty="0" err="1" smtClean="0"/>
              <a:t>working</a:t>
            </a:r>
            <a:r>
              <a:rPr lang="de-DE" sz="2000" dirty="0" smtClean="0"/>
              <a:t> </a:t>
            </a:r>
            <a:r>
              <a:rPr lang="de-DE" sz="2000" dirty="0" err="1" smtClean="0"/>
              <a:t>individually</a:t>
            </a:r>
            <a:r>
              <a:rPr lang="de-DE" sz="2000" dirty="0" smtClean="0"/>
              <a:t> </a:t>
            </a:r>
            <a:r>
              <a:rPr lang="de-DE" sz="2000" dirty="0" err="1" smtClean="0"/>
              <a:t>have</a:t>
            </a:r>
            <a:r>
              <a:rPr lang="de-DE" sz="2000" dirty="0" smtClean="0"/>
              <a:t> 15 </a:t>
            </a:r>
            <a:r>
              <a:rPr lang="de-DE" sz="2000" dirty="0" err="1" smtClean="0"/>
              <a:t>minutes</a:t>
            </a:r>
            <a:r>
              <a:rPr lang="de-DE" sz="2000" dirty="0" smtClean="0"/>
              <a:t> in total.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Make</a:t>
            </a:r>
            <a:r>
              <a:rPr lang="de-DE" sz="2000" dirty="0" smtClean="0"/>
              <a:t> </a:t>
            </a:r>
            <a:r>
              <a:rPr lang="de-DE" sz="2000" dirty="0" err="1" smtClean="0"/>
              <a:t>sure</a:t>
            </a:r>
            <a:r>
              <a:rPr lang="de-DE" sz="2000" dirty="0" smtClean="0"/>
              <a:t> </a:t>
            </a:r>
            <a:r>
              <a:rPr lang="de-DE" sz="2000" dirty="0" err="1" smtClean="0"/>
              <a:t>that</a:t>
            </a:r>
            <a:r>
              <a:rPr lang="de-DE" sz="2000" dirty="0" smtClean="0"/>
              <a:t> </a:t>
            </a:r>
            <a:r>
              <a:rPr lang="de-DE" sz="2000" dirty="0" err="1" smtClean="0"/>
              <a:t>you</a:t>
            </a:r>
            <a:r>
              <a:rPr lang="de-DE" sz="2000" dirty="0" smtClean="0"/>
              <a:t> </a:t>
            </a:r>
            <a:r>
              <a:rPr lang="de-DE" sz="2000" dirty="0" err="1" smtClean="0"/>
              <a:t>keep</a:t>
            </a:r>
            <a:r>
              <a:rPr lang="de-DE" sz="2000" dirty="0" smtClean="0"/>
              <a:t> the time </a:t>
            </a:r>
            <a:r>
              <a:rPr lang="de-DE" sz="2000" dirty="0" err="1" smtClean="0"/>
              <a:t>limits</a:t>
            </a:r>
            <a:r>
              <a:rPr lang="de-DE" sz="2000" dirty="0" smtClean="0"/>
              <a:t>, </a:t>
            </a:r>
            <a:r>
              <a:rPr lang="de-DE" sz="2000" dirty="0" err="1" smtClean="0"/>
              <a:t>you</a:t>
            </a:r>
            <a:r>
              <a:rPr lang="de-DE" sz="2000" dirty="0" smtClean="0"/>
              <a:t> will </a:t>
            </a:r>
            <a:r>
              <a:rPr lang="de-DE" sz="2000" dirty="0" err="1" smtClean="0"/>
              <a:t>otherwise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stopped</a:t>
            </a:r>
            <a:r>
              <a:rPr lang="de-DE" sz="2000" dirty="0" smtClean="0"/>
              <a:t> </a:t>
            </a:r>
            <a:r>
              <a:rPr lang="de-DE" sz="2000" dirty="0" err="1" smtClean="0"/>
              <a:t>by</a:t>
            </a:r>
            <a:r>
              <a:rPr lang="de-DE" sz="2000" dirty="0" smtClean="0"/>
              <a:t> the </a:t>
            </a:r>
            <a:r>
              <a:rPr lang="de-DE" sz="2000" dirty="0" err="1" smtClean="0"/>
              <a:t>moderator</a:t>
            </a:r>
            <a:r>
              <a:rPr lang="de-DE" sz="2000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000" dirty="0" err="1" smtClean="0"/>
              <a:t>Your</a:t>
            </a:r>
            <a:r>
              <a:rPr lang="de-DE" sz="2000" dirty="0" smtClean="0"/>
              <a:t> </a:t>
            </a:r>
            <a:r>
              <a:rPr lang="de-DE" sz="2000" dirty="0" err="1" smtClean="0"/>
              <a:t>presentation</a:t>
            </a:r>
            <a:r>
              <a:rPr lang="de-DE" sz="2000" dirty="0" smtClean="0"/>
              <a:t> will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evaluated</a:t>
            </a:r>
            <a:r>
              <a:rPr lang="de-DE" sz="2000" dirty="0" smtClean="0"/>
              <a:t>, </a:t>
            </a:r>
            <a:r>
              <a:rPr lang="de-DE" sz="2000" dirty="0" err="1" smtClean="0"/>
              <a:t>it</a:t>
            </a:r>
            <a:r>
              <a:rPr lang="de-DE" sz="2000" dirty="0" smtClean="0"/>
              <a:t> </a:t>
            </a:r>
            <a:r>
              <a:rPr lang="de-DE" sz="2000" dirty="0" err="1" smtClean="0"/>
              <a:t>is</a:t>
            </a:r>
            <a:r>
              <a:rPr lang="de-DE" sz="2000" dirty="0" smtClean="0"/>
              <a:t> a </a:t>
            </a:r>
            <a:r>
              <a:rPr lang="de-DE" sz="2000" dirty="0" err="1" smtClean="0"/>
              <a:t>compulsory</a:t>
            </a:r>
            <a:r>
              <a:rPr lang="de-DE" sz="2000" dirty="0" smtClean="0"/>
              <a:t> </a:t>
            </a:r>
            <a:r>
              <a:rPr lang="de-DE" sz="2000" dirty="0" err="1" smtClean="0"/>
              <a:t>part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 the </a:t>
            </a:r>
            <a:r>
              <a:rPr lang="de-DE" sz="2000" dirty="0" err="1" smtClean="0"/>
              <a:t>assignment</a:t>
            </a:r>
            <a:r>
              <a:rPr lang="de-DE" sz="20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3923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What are your goals?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Which</a:t>
            </a:r>
            <a:r>
              <a:rPr lang="de-DE" sz="2400" dirty="0" smtClean="0"/>
              <a:t> </a:t>
            </a:r>
            <a:r>
              <a:rPr lang="de-DE" sz="2400" dirty="0" err="1" smtClean="0"/>
              <a:t>goals</a:t>
            </a:r>
            <a:r>
              <a:rPr lang="de-DE" sz="2400" dirty="0" smtClean="0"/>
              <a:t> </a:t>
            </a:r>
            <a:r>
              <a:rPr lang="de-DE" sz="2400" dirty="0" err="1" smtClean="0"/>
              <a:t>have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derived</a:t>
            </a:r>
            <a:r>
              <a:rPr lang="de-DE" sz="2400" dirty="0" smtClean="0"/>
              <a:t> </a:t>
            </a:r>
            <a:r>
              <a:rPr lang="de-DE" sz="2400" dirty="0" err="1" smtClean="0"/>
              <a:t>from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landscape</a:t>
            </a:r>
            <a:r>
              <a:rPr lang="de-DE" sz="2400" dirty="0" smtClean="0"/>
              <a:t> </a:t>
            </a:r>
            <a:r>
              <a:rPr lang="de-DE" sz="2400" dirty="0" err="1" smtClean="0"/>
              <a:t>assessment</a:t>
            </a:r>
            <a:r>
              <a:rPr lang="de-DE" sz="24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Please</a:t>
            </a:r>
            <a:r>
              <a:rPr lang="de-DE" sz="2400" dirty="0" smtClean="0"/>
              <a:t> </a:t>
            </a:r>
            <a:r>
              <a:rPr lang="de-DE" sz="2400" dirty="0" err="1" smtClean="0"/>
              <a:t>show</a:t>
            </a:r>
            <a:r>
              <a:rPr lang="de-DE" sz="2400" dirty="0" smtClean="0"/>
              <a:t> in </a:t>
            </a:r>
            <a:r>
              <a:rPr lang="de-DE" sz="2400" dirty="0" err="1" smtClean="0"/>
              <a:t>how</a:t>
            </a:r>
            <a:r>
              <a:rPr lang="de-DE" sz="2400" dirty="0" smtClean="0"/>
              <a:t> </a:t>
            </a:r>
            <a:r>
              <a:rPr lang="de-DE" sz="2400" dirty="0" err="1" smtClean="0"/>
              <a:t>far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goals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/>
              <a:t> </a:t>
            </a:r>
            <a:r>
              <a:rPr lang="de-DE" sz="2400" dirty="0" err="1" smtClean="0"/>
              <a:t>supporting</a:t>
            </a:r>
            <a:r>
              <a:rPr lang="de-DE" sz="2400" dirty="0" smtClean="0"/>
              <a:t> the </a:t>
            </a:r>
            <a:r>
              <a:rPr lang="de-DE" sz="2400" dirty="0" err="1" smtClean="0"/>
              <a:t>sustainable</a:t>
            </a:r>
            <a:r>
              <a:rPr lang="de-DE" sz="2400" dirty="0" smtClean="0"/>
              <a:t> </a:t>
            </a:r>
            <a:r>
              <a:rPr lang="de-DE" sz="2400" dirty="0" err="1" smtClean="0"/>
              <a:t>development</a:t>
            </a:r>
            <a:r>
              <a:rPr lang="de-DE" sz="2400" dirty="0" smtClean="0"/>
              <a:t> </a:t>
            </a:r>
            <a:r>
              <a:rPr lang="de-DE" sz="2400" dirty="0" err="1" smtClean="0"/>
              <a:t>goals</a:t>
            </a:r>
            <a:r>
              <a:rPr lang="de-DE" sz="2400" dirty="0" smtClean="0"/>
              <a:t> (</a:t>
            </a:r>
            <a:r>
              <a:rPr lang="de-DE" sz="2400" dirty="0" err="1" smtClean="0"/>
              <a:t>could</a:t>
            </a:r>
            <a:r>
              <a:rPr lang="de-DE" sz="2400" dirty="0" smtClean="0"/>
              <a:t> </a:t>
            </a:r>
            <a:r>
              <a:rPr lang="de-DE" sz="2400" dirty="0" err="1" smtClean="0"/>
              <a:t>be</a:t>
            </a:r>
            <a:r>
              <a:rPr lang="de-DE" sz="2400" dirty="0" smtClean="0"/>
              <a:t> </a:t>
            </a:r>
            <a:r>
              <a:rPr lang="de-DE" sz="2400" dirty="0" err="1" smtClean="0"/>
              <a:t>one</a:t>
            </a:r>
            <a:r>
              <a:rPr lang="de-DE" sz="2400" dirty="0" smtClean="0"/>
              <a:t> </a:t>
            </a:r>
            <a:r>
              <a:rPr lang="de-DE" sz="2400" dirty="0" err="1" smtClean="0"/>
              <a:t>or</a:t>
            </a:r>
            <a:r>
              <a:rPr lang="de-DE" sz="2400" dirty="0" smtClean="0"/>
              <a:t> </a:t>
            </a:r>
            <a:r>
              <a:rPr lang="de-DE" sz="2400" dirty="0" err="1" smtClean="0"/>
              <a:t>several</a:t>
            </a:r>
            <a:r>
              <a:rPr lang="de-DE" sz="2400" dirty="0" smtClean="0"/>
              <a:t> SDGs)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1 </a:t>
            </a:r>
            <a:r>
              <a:rPr lang="de-DE" sz="2400" dirty="0" err="1" smtClean="0"/>
              <a:t>minute</a:t>
            </a:r>
            <a:endParaRPr lang="de-DE" sz="2400" dirty="0" smtClean="0"/>
          </a:p>
          <a:p>
            <a:pPr marL="0" indent="0">
              <a:buNone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5765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spatial vision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Present</a:t>
            </a:r>
            <a:r>
              <a:rPr lang="de-DE" sz="2400" dirty="0" smtClean="0"/>
              <a:t> the title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project</a:t>
            </a:r>
            <a:endParaRPr lang="de-DE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400" dirty="0" smtClean="0"/>
              <a:t>Show </a:t>
            </a:r>
            <a:r>
              <a:rPr lang="de-DE" sz="2400" dirty="0" err="1" smtClean="0"/>
              <a:t>with</a:t>
            </a:r>
            <a:r>
              <a:rPr lang="de-DE" sz="2400" dirty="0" smtClean="0"/>
              <a:t> a </a:t>
            </a:r>
            <a:r>
              <a:rPr lang="de-DE" sz="2400" dirty="0" err="1" smtClean="0"/>
              <a:t>schematic</a:t>
            </a:r>
            <a:r>
              <a:rPr lang="de-DE" sz="2400" dirty="0" smtClean="0"/>
              <a:t> </a:t>
            </a:r>
            <a:r>
              <a:rPr lang="de-DE" sz="2400" dirty="0" err="1" smtClean="0"/>
              <a:t>map</a:t>
            </a:r>
            <a:r>
              <a:rPr lang="de-DE" sz="2400" dirty="0" smtClean="0"/>
              <a:t> </a:t>
            </a:r>
            <a:r>
              <a:rPr lang="de-DE" sz="2400" dirty="0" err="1" smtClean="0"/>
              <a:t>how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strategy</a:t>
            </a:r>
            <a:r>
              <a:rPr lang="de-DE" sz="2400" dirty="0" smtClean="0"/>
              <a:t> </a:t>
            </a:r>
            <a:r>
              <a:rPr lang="de-DE" sz="2400" dirty="0" err="1" smtClean="0"/>
              <a:t>translates</a:t>
            </a:r>
            <a:r>
              <a:rPr lang="de-DE" sz="2400" dirty="0" smtClean="0"/>
              <a:t> </a:t>
            </a:r>
            <a:r>
              <a:rPr lang="de-DE" sz="2400" dirty="0" err="1" smtClean="0"/>
              <a:t>into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actual</a:t>
            </a:r>
            <a:r>
              <a:rPr lang="de-DE" sz="2400" dirty="0" smtClean="0"/>
              <a:t> </a:t>
            </a:r>
            <a:r>
              <a:rPr lang="de-DE" sz="2400" dirty="0" err="1" smtClean="0"/>
              <a:t>territory</a:t>
            </a:r>
            <a:r>
              <a:rPr lang="de-DE" sz="2400" dirty="0" smtClean="0"/>
              <a:t> </a:t>
            </a:r>
            <a:r>
              <a:rPr lang="de-DE" sz="2400" dirty="0" smtClean="0"/>
              <a:t>(the </a:t>
            </a:r>
            <a:r>
              <a:rPr lang="de-DE" sz="2400" dirty="0" err="1" smtClean="0"/>
              <a:t>overall</a:t>
            </a:r>
            <a:r>
              <a:rPr lang="de-DE" sz="2400" dirty="0" smtClean="0"/>
              <a:t> </a:t>
            </a:r>
            <a:r>
              <a:rPr lang="de-DE" sz="2400" dirty="0" err="1" smtClean="0"/>
              <a:t>concept</a:t>
            </a:r>
            <a:r>
              <a:rPr lang="de-DE" sz="2400" dirty="0" smtClean="0"/>
              <a:t>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59335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transect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Specify</a:t>
            </a:r>
            <a:r>
              <a:rPr lang="de-DE" sz="2400" dirty="0" smtClean="0"/>
              <a:t> a </a:t>
            </a:r>
            <a:r>
              <a:rPr lang="de-DE" sz="2400" dirty="0" err="1" smtClean="0"/>
              <a:t>transect</a:t>
            </a:r>
            <a:r>
              <a:rPr lang="de-DE" sz="2400" dirty="0" smtClean="0"/>
              <a:t> </a:t>
            </a:r>
            <a:r>
              <a:rPr lang="de-DE" sz="2400" dirty="0" err="1" smtClean="0"/>
              <a:t>through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area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dirty="0" err="1" smtClean="0"/>
              <a:t>areas</a:t>
            </a:r>
            <a:r>
              <a:rPr lang="de-DE" sz="2400" dirty="0" smtClean="0"/>
              <a:t> </a:t>
            </a:r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intervention</a:t>
            </a:r>
            <a:r>
              <a:rPr lang="de-DE" sz="2400" dirty="0" smtClean="0"/>
              <a:t>/</a:t>
            </a:r>
            <a:r>
              <a:rPr lang="de-DE" sz="2400" dirty="0" err="1" smtClean="0"/>
              <a:t>acupuncture</a:t>
            </a:r>
            <a:endParaRPr lang="de-DE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056" y="3068959"/>
            <a:ext cx="4672457" cy="2941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72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Your interventions/</a:t>
            </a:r>
            <a:r>
              <a:rPr lang="en-US" dirty="0" err="1" smtClean="0"/>
              <a:t>acupunture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Visualise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interventions</a:t>
            </a:r>
            <a:r>
              <a:rPr lang="de-DE" sz="2400" dirty="0" smtClean="0"/>
              <a:t> on </a:t>
            </a:r>
            <a:r>
              <a:rPr lang="de-DE" sz="2400" dirty="0" err="1" smtClean="0"/>
              <a:t>two</a:t>
            </a:r>
            <a:r>
              <a:rPr lang="de-DE" sz="2400" dirty="0" smtClean="0"/>
              <a:t> </a:t>
            </a:r>
            <a:r>
              <a:rPr lang="de-DE" sz="2400" dirty="0" err="1" smtClean="0"/>
              <a:t>slides</a:t>
            </a:r>
            <a:endParaRPr lang="de-DE" sz="2800" dirty="0" smtClean="0"/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372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Your interventions/</a:t>
            </a:r>
            <a:r>
              <a:rPr lang="en-US" dirty="0" err="1" smtClean="0"/>
              <a:t>acupunture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e-DE" sz="2400" dirty="0" err="1" smtClean="0"/>
              <a:t>Visualise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interventions</a:t>
            </a:r>
            <a:r>
              <a:rPr lang="de-DE" sz="2400" dirty="0" smtClean="0"/>
              <a:t> on </a:t>
            </a:r>
            <a:r>
              <a:rPr lang="de-DE" sz="2400" dirty="0" err="1" smtClean="0"/>
              <a:t>two</a:t>
            </a:r>
            <a:r>
              <a:rPr lang="de-DE" sz="2400" dirty="0" smtClean="0"/>
              <a:t> </a:t>
            </a:r>
            <a:r>
              <a:rPr lang="de-DE" sz="2400" dirty="0" err="1" smtClean="0"/>
              <a:t>slides</a:t>
            </a:r>
            <a:endParaRPr lang="de-DE" sz="2800" dirty="0" smtClean="0"/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9717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Partnerships and governance (1)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609600" y="1240160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i="1" dirty="0"/>
              <a:t>For implementing your vision: Which partnerships are needed? Which governance model is required?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/>
              <a:t>Who </a:t>
            </a:r>
            <a:r>
              <a:rPr lang="en-US" sz="2400" i="1" dirty="0"/>
              <a:t>needs to act and how? Draw and explain a </a:t>
            </a:r>
            <a:r>
              <a:rPr lang="en-US" sz="2400" b="1" i="1" dirty="0"/>
              <a:t>change/process model/timeline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/>
              <a:t>Which </a:t>
            </a:r>
            <a:r>
              <a:rPr lang="en-US" sz="2400" i="1" dirty="0"/>
              <a:t>resources are needed? On which assets can you build?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  <a:p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5089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Partnerships and governance (2)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609600" y="1240160"/>
            <a:ext cx="8229600" cy="4421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i="1" dirty="0"/>
              <a:t>For implementing your vision: Which partnerships are needed? Which governance model is required?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/>
              <a:t>Who </a:t>
            </a:r>
            <a:r>
              <a:rPr lang="en-US" sz="2400" i="1" dirty="0"/>
              <a:t>needs to act and how? Draw and explain a </a:t>
            </a:r>
            <a:r>
              <a:rPr lang="en-US" sz="2400" b="1" i="1" dirty="0"/>
              <a:t>change/process model/timeline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/>
              <a:t>Which </a:t>
            </a:r>
            <a:r>
              <a:rPr lang="en-US" sz="2400" i="1" dirty="0"/>
              <a:t>resources are needed? On which assets can you build?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600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  <a:p>
            <a:endParaRPr lang="de-DE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5678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</Words>
  <Application>Microsoft Office PowerPoint</Application>
  <PresentationFormat>Bildschirmpräsentation (4:3)</PresentationFormat>
  <Paragraphs>99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Larissa</vt:lpstr>
      <vt:lpstr>PowerPoint-Präsentation</vt:lpstr>
      <vt:lpstr>Presentation guidance</vt:lpstr>
      <vt:lpstr>What are your goals?</vt:lpstr>
      <vt:lpstr>Your spatial vision</vt:lpstr>
      <vt:lpstr>Your transect</vt:lpstr>
      <vt:lpstr>Your interventions/acupunture (1)</vt:lpstr>
      <vt:lpstr>Your interventions/acupunture (2)</vt:lpstr>
      <vt:lpstr>Partnerships and governance (1)</vt:lpstr>
      <vt:lpstr>Partnerships and governance (2)</vt:lpstr>
      <vt:lpstr>Process Reflection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CO-LAND Inclusive Coastal Landscapes</dc:title>
  <dc:creator>Fetzer, Ellen</dc:creator>
  <cp:lastModifiedBy>Fetzer, Ellen</cp:lastModifiedBy>
  <cp:revision>43</cp:revision>
  <dcterms:created xsi:type="dcterms:W3CDTF">2018-02-26T20:36:25Z</dcterms:created>
  <dcterms:modified xsi:type="dcterms:W3CDTF">2020-03-23T06:51:41Z</dcterms:modified>
</cp:coreProperties>
</file>