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8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13.05.2016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13.05.2016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13.05.2016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13.05.2016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13.05.2016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352928" cy="1470025"/>
          </a:xfrm>
        </p:spPr>
        <p:txBody>
          <a:bodyPr>
            <a:normAutofit/>
          </a:bodyPr>
          <a:lstStyle/>
          <a:p>
            <a:r>
              <a:rPr lang="de-DE" sz="3600" dirty="0" err="1" smtClean="0"/>
              <a:t>Landscape</a:t>
            </a:r>
            <a:r>
              <a:rPr lang="de-DE" sz="3600" dirty="0" smtClean="0"/>
              <a:t> Education </a:t>
            </a:r>
            <a:r>
              <a:rPr lang="de-DE" sz="3600" dirty="0" err="1" smtClean="0"/>
              <a:t>for</a:t>
            </a:r>
            <a:r>
              <a:rPr lang="de-DE" sz="3600" dirty="0" smtClean="0"/>
              <a:t> Democracy</a:t>
            </a:r>
            <a:br>
              <a:rPr lang="de-DE" sz="3600" dirty="0" smtClean="0"/>
            </a:br>
            <a:r>
              <a:rPr lang="de-DE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Your</a:t>
            </a:r>
            <a:r>
              <a:rPr lang="de-DE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de-DE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Landscape</a:t>
            </a:r>
            <a:r>
              <a:rPr lang="de-DE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Democracy </a:t>
            </a:r>
            <a:r>
              <a:rPr lang="de-DE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Challenges</a:t>
            </a:r>
            <a:endParaRPr lang="de-DE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11560" y="328498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Working Group: x</a:t>
            </a:r>
          </a:p>
          <a:p>
            <a:endParaRPr lang="de-DE" dirty="0" smtClean="0"/>
          </a:p>
          <a:p>
            <a:r>
              <a:rPr lang="de-DE" dirty="0" smtClean="0"/>
              <a:t>Group </a:t>
            </a:r>
            <a:r>
              <a:rPr lang="de-DE" dirty="0" err="1" smtClean="0"/>
              <a:t>members</a:t>
            </a:r>
            <a:r>
              <a:rPr lang="de-DE" dirty="0" smtClean="0"/>
              <a:t>: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/>
              <a:t>e</a:t>
            </a:r>
            <a:r>
              <a:rPr lang="de-DE" dirty="0" smtClean="0"/>
              <a:t>tc.</a:t>
            </a:r>
          </a:p>
        </p:txBody>
      </p:sp>
      <p:pic>
        <p:nvPicPr>
          <p:cNvPr id="1026" name="Picture 2" descr="C:\Users\ellen.fetzer\Documents\E-Learning\Erasmus Plus\Antragstellung 2015\Landscape Democracy\4 Public Relations and Marketing\Logos\LED_logo.ti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844824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Part 1: The </a:t>
            </a:r>
            <a:r>
              <a:rPr lang="de-DE" sz="1800" b="1" dirty="0" err="1" smtClean="0">
                <a:solidFill>
                  <a:schemeClr val="tx1"/>
                </a:solidFill>
              </a:rPr>
              <a:t>group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members</a:t>
            </a:r>
            <a:r>
              <a:rPr lang="de-DE" sz="1800" b="1" dirty="0" smtClean="0">
                <a:solidFill>
                  <a:schemeClr val="tx1"/>
                </a:solidFill>
              </a:rPr>
              <a:t>‘ </a:t>
            </a:r>
            <a:r>
              <a:rPr lang="de-DE" sz="1800" b="1" dirty="0" err="1" smtClean="0">
                <a:solidFill>
                  <a:schemeClr val="tx1"/>
                </a:solidFill>
              </a:rPr>
              <a:t>landscape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democracy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challenge</a:t>
            </a:r>
            <a:endParaRPr lang="de-DE" sz="1800" b="1" dirty="0" smtClean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Group </a:t>
            </a:r>
            <a:r>
              <a:rPr lang="de-DE" sz="1800" dirty="0" err="1" smtClean="0">
                <a:solidFill>
                  <a:schemeClr val="tx1"/>
                </a:solidFill>
              </a:rPr>
              <a:t>member</a:t>
            </a:r>
            <a:r>
              <a:rPr lang="de-DE" sz="1800" dirty="0" smtClean="0">
                <a:solidFill>
                  <a:schemeClr val="tx1"/>
                </a:solidFill>
              </a:rPr>
              <a:t> 1 – x: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Slide 1: </a:t>
            </a:r>
            <a:r>
              <a:rPr lang="de-DE" sz="1800" dirty="0" err="1" smtClean="0">
                <a:solidFill>
                  <a:schemeClr val="tx1"/>
                </a:solidFill>
              </a:rPr>
              <a:t>visual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representation</a:t>
            </a:r>
            <a:r>
              <a:rPr lang="de-DE" sz="1800" dirty="0" smtClean="0">
                <a:solidFill>
                  <a:schemeClr val="tx1"/>
                </a:solidFill>
              </a:rPr>
              <a:t>(s)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challenge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smtClean="0">
                <a:solidFill>
                  <a:schemeClr val="tx1"/>
                </a:solidFill>
              </a:rPr>
              <a:t>(</a:t>
            </a:r>
            <a:r>
              <a:rPr lang="de-DE" sz="1800" dirty="0" err="1" smtClean="0">
                <a:solidFill>
                  <a:schemeClr val="tx1"/>
                </a:solidFill>
              </a:rPr>
              <a:t>use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analytical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drawings</a:t>
            </a:r>
            <a:r>
              <a:rPr lang="de-DE" sz="1800" dirty="0" smtClean="0">
                <a:solidFill>
                  <a:schemeClr val="tx1"/>
                </a:solidFill>
              </a:rPr>
              <a:t>, </a:t>
            </a:r>
            <a:r>
              <a:rPr lang="de-DE" sz="1800" dirty="0" err="1" smtClean="0">
                <a:solidFill>
                  <a:schemeClr val="tx1"/>
                </a:solidFill>
              </a:rPr>
              <a:t>visual</a:t>
            </a:r>
            <a:r>
              <a:rPr lang="de-DE" sz="1800" dirty="0" smtClean="0">
                <a:solidFill>
                  <a:schemeClr val="tx1"/>
                </a:solidFill>
              </a:rPr>
              <a:t> material), </a:t>
            </a:r>
            <a:r>
              <a:rPr lang="de-DE" sz="1800" dirty="0" err="1" smtClean="0">
                <a:solidFill>
                  <a:schemeClr val="tx1"/>
                </a:solidFill>
              </a:rPr>
              <a:t>explain</a:t>
            </a:r>
            <a:r>
              <a:rPr lang="de-DE" sz="1800" dirty="0" smtClean="0">
                <a:solidFill>
                  <a:schemeClr val="tx1"/>
                </a:solidFill>
              </a:rPr>
              <a:t> in </a:t>
            </a:r>
            <a:r>
              <a:rPr lang="de-DE" sz="1800" dirty="0" err="1" smtClean="0">
                <a:solidFill>
                  <a:schemeClr val="tx1"/>
                </a:solidFill>
              </a:rPr>
              <a:t>words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what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is</a:t>
            </a:r>
            <a:r>
              <a:rPr lang="de-DE" sz="1800" dirty="0" smtClean="0">
                <a:solidFill>
                  <a:schemeClr val="tx1"/>
                </a:solidFill>
              </a:rPr>
              <a:t> the </a:t>
            </a:r>
            <a:r>
              <a:rPr lang="de-DE" sz="1800" dirty="0" err="1" smtClean="0">
                <a:solidFill>
                  <a:schemeClr val="tx1"/>
                </a:solidFill>
              </a:rPr>
              <a:t>challenge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and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why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is</a:t>
            </a:r>
            <a:r>
              <a:rPr lang="de-DE" sz="1800" dirty="0" smtClean="0">
                <a:solidFill>
                  <a:schemeClr val="tx1"/>
                </a:solidFill>
              </a:rPr>
              <a:t> relevant </a:t>
            </a:r>
            <a:r>
              <a:rPr lang="de-DE" sz="1800" dirty="0" err="1" smtClean="0">
                <a:solidFill>
                  <a:schemeClr val="tx1"/>
                </a:solidFill>
              </a:rPr>
              <a:t>for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Slide 2: </a:t>
            </a:r>
            <a:r>
              <a:rPr lang="de-DE" sz="1800" dirty="0" err="1" smtClean="0">
                <a:solidFill>
                  <a:schemeClr val="tx1"/>
                </a:solidFill>
              </a:rPr>
              <a:t>What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could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be</a:t>
            </a:r>
            <a:r>
              <a:rPr lang="de-DE" sz="1800" dirty="0" smtClean="0">
                <a:solidFill>
                  <a:schemeClr val="tx1"/>
                </a:solidFill>
              </a:rPr>
              <a:t> a </a:t>
            </a:r>
            <a:r>
              <a:rPr lang="de-DE" sz="1800" dirty="0" err="1" smtClean="0">
                <a:solidFill>
                  <a:schemeClr val="tx1"/>
                </a:solidFill>
              </a:rPr>
              <a:t>starting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point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for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democratically-based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change</a:t>
            </a:r>
            <a:r>
              <a:rPr lang="de-DE" sz="1800" dirty="0" smtClean="0">
                <a:solidFill>
                  <a:schemeClr val="tx1"/>
                </a:solidFill>
              </a:rPr>
              <a:t>?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The </a:t>
            </a:r>
            <a:r>
              <a:rPr lang="de-DE" sz="1800" dirty="0" err="1">
                <a:solidFill>
                  <a:schemeClr val="tx1"/>
                </a:solidFill>
              </a:rPr>
              <a:t>first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two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can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be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repreated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for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each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group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member</a:t>
            </a:r>
            <a:r>
              <a:rPr lang="de-DE" sz="1800" dirty="0">
                <a:solidFill>
                  <a:schemeClr val="tx1"/>
                </a:solidFill>
              </a:rPr>
              <a:t>, so </a:t>
            </a:r>
            <a:r>
              <a:rPr lang="de-DE" sz="1800" dirty="0" err="1">
                <a:solidFill>
                  <a:schemeClr val="tx1"/>
                </a:solidFill>
              </a:rPr>
              <a:t>there</a:t>
            </a:r>
            <a:r>
              <a:rPr lang="de-DE" sz="1800" dirty="0">
                <a:solidFill>
                  <a:schemeClr val="tx1"/>
                </a:solidFill>
              </a:rPr>
              <a:t> will </a:t>
            </a:r>
            <a:r>
              <a:rPr lang="de-DE" sz="1800" dirty="0" err="1">
                <a:solidFill>
                  <a:schemeClr val="tx1"/>
                </a:solidFill>
              </a:rPr>
              <a:t>be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two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slides</a:t>
            </a:r>
            <a:r>
              <a:rPr lang="de-DE" sz="1800" dirty="0">
                <a:solidFill>
                  <a:schemeClr val="tx1"/>
                </a:solidFill>
              </a:rPr>
              <a:t> per </a:t>
            </a:r>
            <a:r>
              <a:rPr lang="de-DE" sz="1800" dirty="0" err="1">
                <a:solidFill>
                  <a:schemeClr val="tx1"/>
                </a:solidFill>
              </a:rPr>
              <a:t>group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member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Please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only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use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original material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b="1" dirty="0" err="1" smtClean="0">
                <a:solidFill>
                  <a:schemeClr val="tx1"/>
                </a:solidFill>
              </a:rPr>
              <a:t>Presentation</a:t>
            </a:r>
            <a:r>
              <a:rPr lang="de-DE" sz="1800" b="1" dirty="0" smtClean="0">
                <a:solidFill>
                  <a:schemeClr val="tx1"/>
                </a:solidFill>
              </a:rPr>
              <a:t> time: </a:t>
            </a:r>
            <a:r>
              <a:rPr lang="de-DE" sz="1800" dirty="0" smtClean="0">
                <a:solidFill>
                  <a:schemeClr val="tx1"/>
                </a:solidFill>
              </a:rPr>
              <a:t>max. 2 </a:t>
            </a:r>
            <a:r>
              <a:rPr lang="de-DE" sz="1800" dirty="0" err="1" smtClean="0">
                <a:solidFill>
                  <a:schemeClr val="tx1"/>
                </a:solidFill>
              </a:rPr>
              <a:t>minutes</a:t>
            </a:r>
            <a:r>
              <a:rPr lang="de-DE" sz="1800" dirty="0" smtClean="0">
                <a:solidFill>
                  <a:schemeClr val="tx1"/>
                </a:solidFill>
              </a:rPr>
              <a:t> per </a:t>
            </a:r>
            <a:r>
              <a:rPr lang="de-DE" sz="1800" dirty="0" err="1" smtClean="0">
                <a:solidFill>
                  <a:schemeClr val="tx1"/>
                </a:solidFill>
              </a:rPr>
              <a:t>slide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>
                <a:solidFill>
                  <a:schemeClr val="tx1"/>
                </a:solidFill>
              </a:rPr>
              <a:t>Part </a:t>
            </a:r>
            <a:r>
              <a:rPr lang="de-DE" sz="1800" b="1" dirty="0" smtClean="0">
                <a:solidFill>
                  <a:schemeClr val="tx1"/>
                </a:solidFill>
              </a:rPr>
              <a:t>2: </a:t>
            </a:r>
            <a:r>
              <a:rPr lang="de-DE" sz="1800" b="1" dirty="0" err="1" smtClean="0">
                <a:solidFill>
                  <a:schemeClr val="tx1"/>
                </a:solidFill>
              </a:rPr>
              <a:t>Results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from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your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group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reflection</a:t>
            </a:r>
            <a:endParaRPr lang="de-DE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The final slide should present a synthesis of your group reflections. 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Are there any issues or questions that appear in all cases?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What are the major differences between the local challenges?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(you may use a matrix view=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85842" y="2866003"/>
            <a:ext cx="799872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 dirty="0"/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frame</a:t>
            </a:r>
            <a:r>
              <a:rPr lang="de-DE" altLang="de-DE" dirty="0"/>
              <a:t>: 2</a:t>
            </a:r>
            <a:r>
              <a:rPr lang="de-DE" altLang="de-DE" dirty="0" smtClean="0"/>
              <a:t>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, </a:t>
            </a:r>
            <a:r>
              <a:rPr lang="de-DE" altLang="de-DE" dirty="0" smtClean="0"/>
              <a:t>15-20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 smtClean="0"/>
              <a:t>group</a:t>
            </a:r>
            <a:r>
              <a:rPr lang="de-DE" altLang="de-DE" dirty="0" smtClean="0"/>
              <a:t> </a:t>
            </a:r>
            <a:r>
              <a:rPr lang="de-DE" altLang="de-DE" b="1" dirty="0" err="1" smtClean="0"/>
              <a:t>maximum</a:t>
            </a:r>
            <a:r>
              <a:rPr lang="de-DE" altLang="de-DE" dirty="0" smtClean="0"/>
              <a:t> </a:t>
            </a:r>
          </a:p>
          <a:p>
            <a:pPr eaLnBrk="1" hangingPunct="1"/>
            <a:r>
              <a:rPr lang="de-DE" altLang="de-DE" dirty="0" smtClean="0"/>
              <a:t>+ 10 </a:t>
            </a:r>
            <a:r>
              <a:rPr lang="de-DE" altLang="de-DE" dirty="0" err="1" smtClean="0"/>
              <a:t>minutes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 smtClean="0"/>
              <a:t>four</a:t>
            </a:r>
            <a:r>
              <a:rPr lang="de-DE" altLang="de-DE" b="1" dirty="0" smtClean="0"/>
              <a:t> </a:t>
            </a:r>
            <a:r>
              <a:rPr lang="de-DE" altLang="de-DE" b="1" dirty="0"/>
              <a:t>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 smtClean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smtClean="0"/>
              <a:t>This </a:t>
            </a:r>
            <a:r>
              <a:rPr lang="de-DE" altLang="de-DE" dirty="0" err="1" smtClean="0"/>
              <a:t>presentation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needs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reach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your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tutors</a:t>
            </a:r>
            <a:r>
              <a:rPr lang="de-DE" altLang="de-DE" dirty="0" smtClean="0"/>
              <a:t> </a:t>
            </a:r>
            <a:r>
              <a:rPr lang="de-DE" altLang="de-DE" b="1" dirty="0" err="1" smtClean="0">
                <a:solidFill>
                  <a:srgbClr val="FF0000"/>
                </a:solidFill>
              </a:rPr>
              <a:t>before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Thursday</a:t>
            </a:r>
            <a:r>
              <a:rPr lang="de-DE" altLang="de-DE" b="1" dirty="0" smtClean="0"/>
              <a:t>, </a:t>
            </a:r>
            <a:r>
              <a:rPr lang="de-DE" altLang="de-DE" b="1" dirty="0" smtClean="0"/>
              <a:t>17th </a:t>
            </a:r>
            <a:r>
              <a:rPr lang="de-DE" altLang="de-DE" b="1" dirty="0" err="1" smtClean="0"/>
              <a:t>of</a:t>
            </a:r>
            <a:r>
              <a:rPr lang="de-DE" altLang="de-DE" b="1" dirty="0" smtClean="0"/>
              <a:t> May.</a:t>
            </a:r>
            <a:endParaRPr lang="de-DE" altLang="de-DE" b="1" dirty="0"/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Bildschirmpräsentation (4:3)</PresentationFormat>
  <Paragraphs>37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Landscape Education for Democracy Your Landscape Democracy Challenges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5</cp:revision>
  <dcterms:created xsi:type="dcterms:W3CDTF">2015-11-26T11:09:04Z</dcterms:created>
  <dcterms:modified xsi:type="dcterms:W3CDTF">2016-05-13T04:17:02Z</dcterms:modified>
</cp:coreProperties>
</file>