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26.11.2015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de-DE" dirty="0" err="1" smtClean="0"/>
              <a:t>Landscape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Democracy</a:t>
            </a:r>
            <a:br>
              <a:rPr lang="de-DE" dirty="0" smtClean="0"/>
            </a:b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Interim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75656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1:</a:t>
            </a: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Page 1: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design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page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individually</a:t>
            </a:r>
            <a:r>
              <a:rPr lang="de-DE" sz="1800" dirty="0" smtClean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It</a:t>
            </a:r>
            <a:r>
              <a:rPr lang="de-DE" sz="1800" dirty="0" smtClean="0">
                <a:solidFill>
                  <a:schemeClr val="tx1"/>
                </a:solidFill>
              </a:rPr>
              <a:t> will </a:t>
            </a:r>
            <a:r>
              <a:rPr lang="de-DE" sz="1800" dirty="0" err="1" smtClean="0">
                <a:solidFill>
                  <a:schemeClr val="tx1"/>
                </a:solidFill>
              </a:rPr>
              <a:t>show</a:t>
            </a:r>
            <a:r>
              <a:rPr lang="de-DE" sz="1800" dirty="0" smtClean="0">
                <a:solidFill>
                  <a:schemeClr val="tx1"/>
                </a:solidFill>
              </a:rPr>
              <a:t> a </a:t>
            </a:r>
            <a:r>
              <a:rPr lang="en-US" sz="1800" dirty="0" smtClean="0">
                <a:solidFill>
                  <a:schemeClr val="tx1"/>
                </a:solidFill>
              </a:rPr>
              <a:t> selection of your visual material/keywords to communicate your case.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2 minutes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1:</a:t>
            </a: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Page 2: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design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page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individually</a:t>
            </a:r>
            <a:r>
              <a:rPr lang="de-DE" sz="1800" dirty="0" smtClean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It</a:t>
            </a:r>
            <a:r>
              <a:rPr lang="de-DE" sz="1800" dirty="0" smtClean="0">
                <a:solidFill>
                  <a:schemeClr val="tx1"/>
                </a:solidFill>
              </a:rPr>
              <a:t> will </a:t>
            </a:r>
            <a:r>
              <a:rPr lang="de-DE" sz="1800" dirty="0" err="1" smtClean="0">
                <a:solidFill>
                  <a:schemeClr val="tx1"/>
                </a:solidFill>
              </a:rPr>
              <a:t>show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y</a:t>
            </a:r>
            <a:r>
              <a:rPr lang="en-US" sz="1800" dirty="0" smtClean="0">
                <a:solidFill>
                  <a:schemeClr val="tx1"/>
                </a:solidFill>
              </a:rPr>
              <a:t>our first idea(s) of how to address the challenge .</a:t>
            </a: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2 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Wingdings" pitchFamily="2" charset="2"/>
              <a:buChar char="à"/>
            </a:pPr>
            <a:r>
              <a:rPr lang="en-US" sz="1800" dirty="0" smtClean="0">
                <a:solidFill>
                  <a:schemeClr val="tx1"/>
                </a:solidFill>
                <a:sym typeface="Wingdings" panose="05000000000000000000" pitchFamily="2" charset="2"/>
              </a:rPr>
              <a:t>Each group member has two individual pages. You add all members pages to one group presentation.</a:t>
            </a:r>
          </a:p>
          <a:p>
            <a:pPr marL="285750" indent="-285750" algn="l">
              <a:buFont typeface="Wingdings" pitchFamily="2" charset="2"/>
              <a:buChar char="à"/>
            </a:pPr>
            <a:r>
              <a:rPr lang="en-US" sz="1800" dirty="0" smtClean="0">
                <a:solidFill>
                  <a:schemeClr val="tx1"/>
                </a:solidFill>
                <a:sym typeface="Wingdings" panose="05000000000000000000" pitchFamily="2" charset="2"/>
              </a:rPr>
              <a:t>The next page is a synthesis page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x</a:t>
            </a: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Common </a:t>
            </a:r>
            <a:r>
              <a:rPr lang="de-DE" sz="1800" b="1" dirty="0" err="1" smtClean="0">
                <a:solidFill>
                  <a:schemeClr val="tx1"/>
                </a:solidFill>
              </a:rPr>
              <a:t>page</a:t>
            </a:r>
            <a:r>
              <a:rPr lang="de-DE" sz="1800" b="1" dirty="0" smtClean="0">
                <a:solidFill>
                  <a:schemeClr val="tx1"/>
                </a:solidFill>
              </a:rPr>
              <a:t>: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design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page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individually</a:t>
            </a:r>
            <a:r>
              <a:rPr lang="de-DE" sz="1800" dirty="0" smtClean="0">
                <a:solidFill>
                  <a:schemeClr val="tx1"/>
                </a:solidFill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Identify if your cases have commonalities (cross-cutting topics)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You can also add some key messages of your readings</a:t>
            </a: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2 minutes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85842" y="4020165"/>
            <a:ext cx="704987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2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20 – 25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/>
              <a:t>three</a:t>
            </a:r>
            <a:r>
              <a:rPr lang="de-DE" altLang="de-DE" b="1" dirty="0"/>
              <a:t> 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Bildschirmpräsentation (4:3)</PresentationFormat>
  <Paragraphs>39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</vt:lpstr>
      <vt:lpstr>Landscape and Democracy Interim Presentation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1</cp:revision>
  <dcterms:created xsi:type="dcterms:W3CDTF">2015-11-26T11:09:04Z</dcterms:created>
  <dcterms:modified xsi:type="dcterms:W3CDTF">2015-11-26T11:18:09Z</dcterms:modified>
</cp:coreProperties>
</file>