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26.11.2015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4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26.11.2015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9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26.11.2015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26.11.2015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7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26.11.2015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0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26.11.2015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0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26.11.2015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26.11.2015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2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26.11.2015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0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26.11.2015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22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26.11.2015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2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A0CC3-AF28-46AD-83C7-F01627DE0B9A}" type="datetimeFigureOut">
              <a:rPr lang="de-DE" smtClean="0"/>
              <a:t>26.11.2015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97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de-DE" dirty="0" err="1" smtClean="0"/>
              <a:t>Landscape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Democracy</a:t>
            </a:r>
            <a:br>
              <a:rPr lang="de-DE" dirty="0" smtClean="0"/>
            </a:br>
            <a:r>
              <a:rPr lang="de-DE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Interim </a:t>
            </a:r>
            <a:r>
              <a:rPr lang="de-DE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Presentation</a:t>
            </a:r>
            <a:endParaRPr lang="de-DE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75656" y="2564904"/>
            <a:ext cx="6400800" cy="3312368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Working Group: x</a:t>
            </a:r>
          </a:p>
          <a:p>
            <a:endParaRPr lang="de-DE" dirty="0" smtClean="0"/>
          </a:p>
          <a:p>
            <a:r>
              <a:rPr lang="de-DE" dirty="0" smtClean="0"/>
              <a:t>Group </a:t>
            </a:r>
            <a:r>
              <a:rPr lang="de-DE" dirty="0" err="1" smtClean="0"/>
              <a:t>members</a:t>
            </a:r>
            <a:r>
              <a:rPr lang="de-DE" dirty="0" smtClean="0"/>
              <a:t>: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/>
              <a:t>e</a:t>
            </a:r>
            <a:r>
              <a:rPr lang="de-DE" dirty="0" smtClean="0"/>
              <a:t>tc.</a:t>
            </a:r>
          </a:p>
        </p:txBody>
      </p:sp>
    </p:spTree>
    <p:extLst>
      <p:ext uri="{BB962C8B-B14F-4D97-AF65-F5344CB8AC3E}">
        <p14:creationId xmlns:p14="http://schemas.microsoft.com/office/powerpoint/2010/main" val="1768126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lang="de-DE" sz="1800" dirty="0" smtClean="0">
                <a:solidFill>
                  <a:schemeClr val="tx1"/>
                </a:solidFill>
              </a:rPr>
              <a:t>Group </a:t>
            </a:r>
            <a:r>
              <a:rPr lang="de-DE" sz="1800" dirty="0" err="1" smtClean="0">
                <a:solidFill>
                  <a:schemeClr val="tx1"/>
                </a:solidFill>
              </a:rPr>
              <a:t>member</a:t>
            </a:r>
            <a:r>
              <a:rPr lang="de-DE" sz="1800" dirty="0" smtClean="0">
                <a:solidFill>
                  <a:schemeClr val="tx1"/>
                </a:solidFill>
              </a:rPr>
              <a:t> 1:</a:t>
            </a:r>
          </a:p>
          <a:p>
            <a:pPr algn="l"/>
            <a:r>
              <a:rPr lang="de-DE" sz="1800" b="1" dirty="0" smtClean="0">
                <a:solidFill>
                  <a:schemeClr val="tx1"/>
                </a:solidFill>
              </a:rPr>
              <a:t>Page 1: </a:t>
            </a:r>
            <a:r>
              <a:rPr lang="de-DE" sz="1800" dirty="0" err="1" smtClean="0">
                <a:solidFill>
                  <a:schemeClr val="tx1"/>
                </a:solidFill>
              </a:rPr>
              <a:t>You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can</a:t>
            </a:r>
            <a:r>
              <a:rPr lang="de-DE" sz="1800" dirty="0" smtClean="0">
                <a:solidFill>
                  <a:schemeClr val="tx1"/>
                </a:solidFill>
              </a:rPr>
              <a:t> design </a:t>
            </a:r>
            <a:r>
              <a:rPr lang="de-DE" sz="1800" dirty="0" err="1" smtClean="0">
                <a:solidFill>
                  <a:schemeClr val="tx1"/>
                </a:solidFill>
              </a:rPr>
              <a:t>this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page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individually</a:t>
            </a:r>
            <a:r>
              <a:rPr lang="de-DE" sz="18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de-DE" sz="1800" dirty="0" err="1" smtClean="0">
                <a:solidFill>
                  <a:schemeClr val="tx1"/>
                </a:solidFill>
              </a:rPr>
              <a:t>It</a:t>
            </a:r>
            <a:r>
              <a:rPr lang="de-DE" sz="1800" dirty="0" smtClean="0">
                <a:solidFill>
                  <a:schemeClr val="tx1"/>
                </a:solidFill>
              </a:rPr>
              <a:t> will </a:t>
            </a:r>
            <a:r>
              <a:rPr lang="de-DE" sz="1800" dirty="0" err="1" smtClean="0">
                <a:solidFill>
                  <a:schemeClr val="tx1"/>
                </a:solidFill>
              </a:rPr>
              <a:t>show</a:t>
            </a:r>
            <a:r>
              <a:rPr lang="de-DE" sz="1800" dirty="0" smtClean="0">
                <a:solidFill>
                  <a:schemeClr val="tx1"/>
                </a:solidFill>
              </a:rPr>
              <a:t> a </a:t>
            </a:r>
            <a:r>
              <a:rPr lang="en-US" sz="1800" dirty="0" smtClean="0">
                <a:solidFill>
                  <a:schemeClr val="tx1"/>
                </a:solidFill>
              </a:rPr>
              <a:t> selection of your visual material/keywords to communicate your case.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Presentation time: 2 minutes</a:t>
            </a: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5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de-DE" sz="1800" dirty="0" smtClean="0">
                <a:solidFill>
                  <a:schemeClr val="tx1"/>
                </a:solidFill>
              </a:rPr>
              <a:t>Group </a:t>
            </a:r>
            <a:r>
              <a:rPr lang="de-DE" sz="1800" dirty="0" err="1" smtClean="0">
                <a:solidFill>
                  <a:schemeClr val="tx1"/>
                </a:solidFill>
              </a:rPr>
              <a:t>member</a:t>
            </a:r>
            <a:r>
              <a:rPr lang="de-DE" sz="1800" dirty="0" smtClean="0">
                <a:solidFill>
                  <a:schemeClr val="tx1"/>
                </a:solidFill>
              </a:rPr>
              <a:t> 1:</a:t>
            </a:r>
          </a:p>
          <a:p>
            <a:pPr algn="l"/>
            <a:r>
              <a:rPr lang="de-DE" sz="1800" b="1" dirty="0" smtClean="0">
                <a:solidFill>
                  <a:schemeClr val="tx1"/>
                </a:solidFill>
              </a:rPr>
              <a:t>Page 2: </a:t>
            </a:r>
            <a:r>
              <a:rPr lang="de-DE" sz="1800" dirty="0" err="1" smtClean="0">
                <a:solidFill>
                  <a:schemeClr val="tx1"/>
                </a:solidFill>
              </a:rPr>
              <a:t>You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can</a:t>
            </a:r>
            <a:r>
              <a:rPr lang="de-DE" sz="1800" dirty="0" smtClean="0">
                <a:solidFill>
                  <a:schemeClr val="tx1"/>
                </a:solidFill>
              </a:rPr>
              <a:t> design </a:t>
            </a:r>
            <a:r>
              <a:rPr lang="de-DE" sz="1800" dirty="0" err="1" smtClean="0">
                <a:solidFill>
                  <a:schemeClr val="tx1"/>
                </a:solidFill>
              </a:rPr>
              <a:t>this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page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individually</a:t>
            </a:r>
            <a:r>
              <a:rPr lang="de-DE" sz="18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de-DE" sz="1800" dirty="0" err="1" smtClean="0">
                <a:solidFill>
                  <a:schemeClr val="tx1"/>
                </a:solidFill>
              </a:rPr>
              <a:t>It</a:t>
            </a:r>
            <a:r>
              <a:rPr lang="de-DE" sz="1800" dirty="0" smtClean="0">
                <a:solidFill>
                  <a:schemeClr val="tx1"/>
                </a:solidFill>
              </a:rPr>
              <a:t> will </a:t>
            </a:r>
            <a:r>
              <a:rPr lang="de-DE" sz="1800" dirty="0" err="1" smtClean="0">
                <a:solidFill>
                  <a:schemeClr val="tx1"/>
                </a:solidFill>
              </a:rPr>
              <a:t>show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y</a:t>
            </a:r>
            <a:r>
              <a:rPr lang="en-US" sz="1800" dirty="0" smtClean="0">
                <a:solidFill>
                  <a:schemeClr val="tx1"/>
                </a:solidFill>
              </a:rPr>
              <a:t>our first idea(s) of how to address the challenge .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Presentation time: 2 minutes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à"/>
            </a:pP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Each group member has two individual pages. You add all members pages to one group presentation.</a:t>
            </a:r>
          </a:p>
          <a:p>
            <a:pPr marL="285750" indent="-285750" algn="l">
              <a:buFont typeface="Wingdings" pitchFamily="2" charset="2"/>
              <a:buChar char="à"/>
            </a:pP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The next page is a synthesis page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43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sz="1800" dirty="0" smtClean="0">
                <a:solidFill>
                  <a:schemeClr val="tx1"/>
                </a:solidFill>
              </a:rPr>
              <a:t>Group x</a:t>
            </a:r>
          </a:p>
          <a:p>
            <a:pPr algn="l"/>
            <a:r>
              <a:rPr lang="de-DE" sz="1800" b="1" dirty="0" smtClean="0">
                <a:solidFill>
                  <a:schemeClr val="tx1"/>
                </a:solidFill>
              </a:rPr>
              <a:t>Common </a:t>
            </a:r>
            <a:r>
              <a:rPr lang="de-DE" sz="1800" b="1" dirty="0" err="1" smtClean="0">
                <a:solidFill>
                  <a:schemeClr val="tx1"/>
                </a:solidFill>
              </a:rPr>
              <a:t>page</a:t>
            </a:r>
            <a:r>
              <a:rPr lang="de-DE" sz="1800" b="1" dirty="0" smtClean="0">
                <a:solidFill>
                  <a:schemeClr val="tx1"/>
                </a:solidFill>
              </a:rPr>
              <a:t>: </a:t>
            </a:r>
            <a:r>
              <a:rPr lang="de-DE" sz="1800" dirty="0" err="1" smtClean="0">
                <a:solidFill>
                  <a:schemeClr val="tx1"/>
                </a:solidFill>
              </a:rPr>
              <a:t>You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can</a:t>
            </a:r>
            <a:r>
              <a:rPr lang="de-DE" sz="1800" dirty="0" smtClean="0">
                <a:solidFill>
                  <a:schemeClr val="tx1"/>
                </a:solidFill>
              </a:rPr>
              <a:t> design </a:t>
            </a:r>
            <a:r>
              <a:rPr lang="de-DE" sz="1800" dirty="0" err="1" smtClean="0">
                <a:solidFill>
                  <a:schemeClr val="tx1"/>
                </a:solidFill>
              </a:rPr>
              <a:t>this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page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individually</a:t>
            </a:r>
            <a:r>
              <a:rPr lang="de-DE" sz="1800" dirty="0" smtClean="0">
                <a:solidFill>
                  <a:schemeClr val="tx1"/>
                </a:solidFill>
              </a:rPr>
              <a:t>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Identify if your cases have commonalities (cross-cutting topics)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You can also add some key messages of your readings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Presentation time: 2 minutes</a:t>
            </a: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585842" y="4020165"/>
            <a:ext cx="7049879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dirty="0"/>
          </a:p>
          <a:p>
            <a:pPr eaLnBrk="1" hangingPunct="1"/>
            <a:endParaRPr lang="de-DE" altLang="de-DE" b="1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frame</a:t>
            </a:r>
            <a:r>
              <a:rPr lang="de-DE" altLang="de-DE" dirty="0"/>
              <a:t>: 2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slide</a:t>
            </a:r>
            <a:r>
              <a:rPr lang="de-DE" altLang="de-DE" dirty="0"/>
              <a:t>, 20 – 25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group</a:t>
            </a:r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/>
              <a:t>We</a:t>
            </a:r>
            <a:r>
              <a:rPr lang="de-DE" altLang="de-DE" dirty="0"/>
              <a:t> will </a:t>
            </a:r>
            <a:r>
              <a:rPr lang="de-DE" altLang="de-DE" dirty="0" err="1"/>
              <a:t>present</a:t>
            </a:r>
            <a:r>
              <a:rPr lang="de-DE" altLang="de-DE" dirty="0"/>
              <a:t> in </a:t>
            </a:r>
            <a:r>
              <a:rPr lang="de-DE" altLang="de-DE" b="1" dirty="0" err="1"/>
              <a:t>three</a:t>
            </a:r>
            <a:r>
              <a:rPr lang="de-DE" altLang="de-DE" b="1" dirty="0"/>
              <a:t> parallel </a:t>
            </a:r>
            <a:r>
              <a:rPr lang="de-DE" altLang="de-DE" b="1" dirty="0" err="1"/>
              <a:t>sessions</a:t>
            </a:r>
            <a:r>
              <a:rPr lang="de-DE" altLang="de-DE" b="1" dirty="0"/>
              <a:t> </a:t>
            </a:r>
            <a:r>
              <a:rPr lang="de-DE" altLang="de-DE" dirty="0"/>
              <a:t>à 90 </a:t>
            </a:r>
            <a:r>
              <a:rPr lang="de-DE" altLang="de-DE" dirty="0" err="1"/>
              <a:t>minutes</a:t>
            </a:r>
            <a:r>
              <a:rPr lang="de-DE" altLang="de-DE" dirty="0"/>
              <a:t>.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limits</a:t>
            </a:r>
            <a:r>
              <a:rPr lang="de-DE" altLang="de-DE" b="1" dirty="0"/>
              <a:t> </a:t>
            </a:r>
            <a:r>
              <a:rPr lang="de-DE" altLang="de-DE" dirty="0" err="1"/>
              <a:t>need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be</a:t>
            </a:r>
            <a:r>
              <a:rPr lang="de-DE" altLang="de-DE" dirty="0"/>
              <a:t> </a:t>
            </a:r>
            <a:r>
              <a:rPr lang="de-DE" altLang="de-DE" dirty="0" err="1"/>
              <a:t>taken</a:t>
            </a:r>
            <a:r>
              <a:rPr lang="de-DE" altLang="de-DE" dirty="0"/>
              <a:t> </a:t>
            </a:r>
            <a:r>
              <a:rPr lang="de-DE" altLang="de-DE" dirty="0" err="1"/>
              <a:t>seriously</a:t>
            </a:r>
            <a:r>
              <a:rPr lang="de-DE" altLang="de-DE" dirty="0"/>
              <a:t>, </a:t>
            </a:r>
            <a:r>
              <a:rPr lang="de-DE" altLang="de-DE" dirty="0" err="1"/>
              <a:t>please</a:t>
            </a:r>
            <a:r>
              <a:rPr lang="de-DE" altLang="de-DE" dirty="0"/>
              <a:t> </a:t>
            </a:r>
            <a:r>
              <a:rPr lang="de-DE" altLang="de-DE" dirty="0" err="1"/>
              <a:t>practice</a:t>
            </a:r>
            <a:r>
              <a:rPr lang="de-DE" altLang="de-DE" dirty="0"/>
              <a:t> in </a:t>
            </a:r>
            <a:r>
              <a:rPr lang="de-DE" altLang="de-DE" dirty="0" err="1"/>
              <a:t>advance</a:t>
            </a:r>
            <a:r>
              <a:rPr lang="de-DE" alt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0007970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Bildschirmpräsentation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Landscape and Democracy Interim Presentation</vt:lpstr>
      <vt:lpstr>PowerPoint-Präsentation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and Democracy Interim Presentation</dc:title>
  <dc:creator>Fetzer, Ellen</dc:creator>
  <cp:lastModifiedBy>Fetzer, Ellen</cp:lastModifiedBy>
  <cp:revision>1</cp:revision>
  <dcterms:created xsi:type="dcterms:W3CDTF">2015-11-26T11:09:04Z</dcterms:created>
  <dcterms:modified xsi:type="dcterms:W3CDTF">2015-11-26T11:18:09Z</dcterms:modified>
</cp:coreProperties>
</file>