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23.03.2026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5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1)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Template for Assignment 2 – Community Innovation Field Research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This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helps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prepare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team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presentation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which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Assignment</a:t>
            </a:r>
            <a:r>
              <a:rPr lang="de-DE" sz="1800" dirty="0">
                <a:solidFill>
                  <a:schemeClr val="tx1"/>
                </a:solidFill>
              </a:rPr>
              <a:t> 2 – The Community Innovation Field Research.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read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full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assignment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text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here</a:t>
            </a:r>
            <a:r>
              <a:rPr lang="de-DE" sz="18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de-DE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https://localchangewiki.hfwu.de/index.php?title=Assignment_2:_Community_Innovation_Field_Research_(2026)</a:t>
            </a:r>
            <a:endParaRPr lang="de-DE" sz="12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>
                <a:solidFill>
                  <a:schemeClr val="tx1"/>
                </a:solidFill>
              </a:rPr>
              <a:t>This </a:t>
            </a:r>
            <a:r>
              <a:rPr lang="de-DE" sz="1800" b="1" dirty="0" err="1">
                <a:solidFill>
                  <a:schemeClr val="tx1"/>
                </a:solidFill>
              </a:rPr>
              <a:t>assignment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consists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of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two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parts</a:t>
            </a:r>
            <a:r>
              <a:rPr lang="de-DE" sz="1800" b="1" dirty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</a:rPr>
              <a:t>Group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Presentation</a:t>
            </a:r>
            <a:r>
              <a:rPr lang="de-DE" sz="1800" dirty="0">
                <a:solidFill>
                  <a:schemeClr val="tx1"/>
                </a:solidFill>
              </a:rPr>
              <a:t> on April 14 </a:t>
            </a:r>
            <a:r>
              <a:rPr lang="de-DE" sz="1800" dirty="0" err="1">
                <a:solidFill>
                  <a:schemeClr val="tx1"/>
                </a:solidFill>
              </a:rPr>
              <a:t>based</a:t>
            </a:r>
            <a:r>
              <a:rPr lang="de-DE" sz="1800" dirty="0">
                <a:solidFill>
                  <a:schemeClr val="tx1"/>
                </a:solidFill>
              </a:rPr>
              <a:t> on this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(pass/not pass)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</a:rPr>
              <a:t>Individual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: 5-page </a:t>
            </a:r>
            <a:r>
              <a:rPr lang="de-DE" sz="1800" dirty="0" err="1">
                <a:solidFill>
                  <a:schemeClr val="tx1"/>
                </a:solidFill>
              </a:rPr>
              <a:t>report</a:t>
            </a:r>
            <a:r>
              <a:rPr lang="de-DE" sz="1800" dirty="0">
                <a:solidFill>
                  <a:schemeClr val="tx1"/>
                </a:solidFill>
              </a:rPr>
              <a:t> PLUS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study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due on May 19 at </a:t>
            </a:r>
            <a:r>
              <a:rPr lang="de-DE" sz="1800" dirty="0" err="1">
                <a:solidFill>
                  <a:schemeClr val="tx1"/>
                </a:solidFill>
              </a:rPr>
              <a:t>midnight</a:t>
            </a:r>
            <a:r>
              <a:rPr lang="de-DE" sz="1800" dirty="0">
                <a:solidFill>
                  <a:schemeClr val="tx1"/>
                </a:solidFill>
              </a:rPr>
              <a:t> CET (40% of </a:t>
            </a:r>
            <a:r>
              <a:rPr lang="de-DE" sz="1800" dirty="0" err="1">
                <a:solidFill>
                  <a:schemeClr val="tx1"/>
                </a:solidFill>
              </a:rPr>
              <a:t>module</a:t>
            </a:r>
            <a:r>
              <a:rPr lang="de-DE" sz="1800" dirty="0">
                <a:solidFill>
                  <a:schemeClr val="tx1"/>
                </a:solidFill>
              </a:rPr>
              <a:t> grade)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use this template for preparing your presentation on April 14.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This is a team presentation, based on all individually chosen cases for good practices.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This is just a content framework. Feel free to give it your personal touch.</a:t>
            </a:r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/>
                </a:solidFill>
              </a:rPr>
              <a:t>Template </a:t>
            </a:r>
            <a:r>
              <a:rPr lang="de-DE" sz="3600" dirty="0" err="1">
                <a:solidFill>
                  <a:schemeClr val="tx2"/>
                </a:solidFill>
              </a:rPr>
              <a:t>for</a:t>
            </a:r>
            <a:r>
              <a:rPr lang="de-DE" sz="3600" dirty="0">
                <a:solidFill>
                  <a:schemeClr val="tx2"/>
                </a:solidFill>
              </a:rPr>
              <a:t> Field Research </a:t>
            </a:r>
            <a:r>
              <a:rPr lang="de-DE" sz="3600" dirty="0" err="1">
                <a:solidFill>
                  <a:schemeClr val="tx2"/>
                </a:solidFill>
              </a:rPr>
              <a:t>Presentation</a:t>
            </a:r>
            <a:br>
              <a:rPr lang="de-DE" sz="3600" dirty="0">
                <a:solidFill>
                  <a:schemeClr val="tx2"/>
                </a:solidFill>
              </a:rPr>
            </a:br>
            <a:r>
              <a:rPr lang="de-DE" sz="3600" dirty="0">
                <a:solidFill>
                  <a:schemeClr val="tx2"/>
                </a:solidFill>
              </a:rPr>
              <a:t>April 14, 2026</a:t>
            </a:r>
            <a:endParaRPr lang="de-DE" sz="13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Pitch your Good Practice Case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>
                <a:solidFill>
                  <a:schemeClr val="tx1"/>
                </a:solidFill>
              </a:rPr>
              <a:t>max</a:t>
            </a:r>
            <a:r>
              <a:rPr lang="de-DE" sz="1800" dirty="0">
                <a:solidFill>
                  <a:schemeClr val="tx1"/>
                </a:solidFill>
              </a:rPr>
              <a:t> 2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assignment description: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https://localchangewiki.hfwu.de/index.php?title=Assignment_2:_Community_Innovation_Field_Research_(2026)</a:t>
            </a:r>
            <a:endParaRPr lang="en-US" sz="1200" dirty="0">
              <a:solidFill>
                <a:schemeClr val="tx1"/>
              </a:solidFill>
            </a:endParaRPr>
          </a:p>
          <a:p>
            <a:pPr algn="l"/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4 (Business or Innovation Model), 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2" y="1916832"/>
            <a:ext cx="7416824" cy="452431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/>
              <a:t>General </a:t>
            </a:r>
            <a:r>
              <a:rPr lang="de-DE" altLang="de-DE" b="1" dirty="0" err="1"/>
              <a:t>information</a:t>
            </a:r>
            <a:r>
              <a:rPr lang="de-DE" altLang="de-DE" b="1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various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Presentation</a:t>
            </a:r>
            <a:r>
              <a:rPr lang="de-DE" altLang="de-DE" dirty="0"/>
              <a:t> on </a:t>
            </a:r>
            <a:r>
              <a:rPr lang="de-DE" altLang="de-DE" b="1" dirty="0"/>
              <a:t>Tuesday, April 14, 2026, 16 30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The </a:t>
            </a:r>
            <a:r>
              <a:rPr lang="de-DE" altLang="de-DE" dirty="0" err="1"/>
              <a:t>accompanying</a:t>
            </a:r>
            <a:r>
              <a:rPr lang="de-DE" altLang="de-DE" dirty="0"/>
              <a:t> </a:t>
            </a:r>
            <a:r>
              <a:rPr lang="de-DE" altLang="de-DE" b="1" dirty="0"/>
              <a:t>individual </a:t>
            </a:r>
            <a:r>
              <a:rPr lang="de-DE" altLang="de-DE" b="1" dirty="0" err="1"/>
              <a:t>written</a:t>
            </a:r>
            <a:r>
              <a:rPr lang="de-DE" altLang="de-DE" b="1" dirty="0"/>
              <a:t> </a:t>
            </a:r>
            <a:r>
              <a:rPr lang="de-DE" altLang="de-DE" b="1" dirty="0" err="1"/>
              <a:t>report</a:t>
            </a:r>
            <a:r>
              <a:rPr lang="de-DE" altLang="de-DE" b="1" dirty="0"/>
              <a:t> </a:t>
            </a:r>
            <a:r>
              <a:rPr lang="de-DE" altLang="de-DE" dirty="0"/>
              <a:t>(5 </a:t>
            </a:r>
            <a:r>
              <a:rPr lang="de-DE" altLang="de-DE" dirty="0" err="1"/>
              <a:t>pages</a:t>
            </a:r>
            <a:r>
              <a:rPr lang="de-DE" altLang="de-DE" dirty="0"/>
              <a:t> plus </a:t>
            </a:r>
            <a:r>
              <a:rPr lang="de-DE" altLang="de-DE" dirty="0" err="1"/>
              <a:t>case</a:t>
            </a:r>
            <a:r>
              <a:rPr lang="de-DE" altLang="de-DE" dirty="0"/>
              <a:t> </a:t>
            </a:r>
            <a:r>
              <a:rPr lang="de-DE" altLang="de-DE" dirty="0" err="1"/>
              <a:t>study</a:t>
            </a:r>
            <a:r>
              <a:rPr lang="de-DE" altLang="de-DE" dirty="0"/>
              <a:t> </a:t>
            </a:r>
            <a:r>
              <a:rPr lang="de-DE" altLang="de-DE" dirty="0" err="1"/>
              <a:t>template</a:t>
            </a:r>
            <a:r>
              <a:rPr lang="de-DE" altLang="de-DE" dirty="0"/>
              <a:t>) </a:t>
            </a:r>
            <a:r>
              <a:rPr lang="de-DE" altLang="de-DE" dirty="0" err="1"/>
              <a:t>is</a:t>
            </a:r>
            <a:r>
              <a:rPr lang="de-DE" altLang="de-DE" dirty="0"/>
              <a:t> due on </a:t>
            </a:r>
            <a:r>
              <a:rPr lang="de-DE" altLang="de-DE" b="1" dirty="0"/>
              <a:t>May 19, 2026, at </a:t>
            </a:r>
            <a:r>
              <a:rPr lang="de-DE" altLang="de-DE" b="1" dirty="0" err="1"/>
              <a:t>midnight</a:t>
            </a:r>
            <a:r>
              <a:rPr lang="de-DE" altLang="de-DE" b="1" dirty="0"/>
              <a:t> CET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Submit</a:t>
            </a:r>
            <a:r>
              <a:rPr lang="de-DE" altLang="de-DE" dirty="0"/>
              <a:t> online via:</a:t>
            </a:r>
          </a:p>
          <a:p>
            <a:pPr eaLnBrk="1" hangingPunct="1"/>
            <a:r>
              <a:rPr lang="de-DE" altLang="de-DE" dirty="0"/>
              <a:t>https://ilias.hfwu.de/goto.php?target=exc_44636&amp;client_id=hfwu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</Words>
  <Application>Microsoft Office PowerPoint</Application>
  <PresentationFormat>Bildschirmpräsentation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PowerPoint-Präsentation</vt:lpstr>
      <vt:lpstr>Social Entrepreneurship for Local Change Template for Field Research Presentation April 14, 2026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32</cp:revision>
  <dcterms:created xsi:type="dcterms:W3CDTF">2015-11-26T11:09:04Z</dcterms:created>
  <dcterms:modified xsi:type="dcterms:W3CDTF">2026-03-23T17:03:36Z</dcterms:modified>
</cp:coreProperties>
</file>