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3" autoAdjust="0"/>
    <p:restoredTop sz="94660"/>
  </p:normalViewPr>
  <p:slideViewPr>
    <p:cSldViewPr snapToGrid="0">
      <p:cViewPr varScale="1">
        <p:scale>
          <a:sx n="63" d="100"/>
          <a:sy n="63" d="100"/>
        </p:scale>
        <p:origin x="5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DEBE-55AF-4608-A61A-3DBD956BE927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1AD2-5CA8-43C3-BC6C-19AF1775E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3832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DEBE-55AF-4608-A61A-3DBD956BE927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1AD2-5CA8-43C3-BC6C-19AF1775E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3843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DEBE-55AF-4608-A61A-3DBD956BE927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1AD2-5CA8-43C3-BC6C-19AF1775E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8159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DEBE-55AF-4608-A61A-3DBD956BE927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1AD2-5CA8-43C3-BC6C-19AF1775E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4843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DEBE-55AF-4608-A61A-3DBD956BE927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1AD2-5CA8-43C3-BC6C-19AF1775E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6557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DEBE-55AF-4608-A61A-3DBD956BE927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1AD2-5CA8-43C3-BC6C-19AF1775E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6727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DEBE-55AF-4608-A61A-3DBD956BE927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1AD2-5CA8-43C3-BC6C-19AF1775E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731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DEBE-55AF-4608-A61A-3DBD956BE927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1AD2-5CA8-43C3-BC6C-19AF1775E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8198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DEBE-55AF-4608-A61A-3DBD956BE927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1AD2-5CA8-43C3-BC6C-19AF1775E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7061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DEBE-55AF-4608-A61A-3DBD956BE927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1AD2-5CA8-43C3-BC6C-19AF1775E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2252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DEBE-55AF-4608-A61A-3DBD956BE927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1AD2-5CA8-43C3-BC6C-19AF1775E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497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7DEBE-55AF-4608-A61A-3DBD956BE927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31AD2-5CA8-43C3-BC6C-19AF1775E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3177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059330-4245-4A2F-9E38-D6E0B5A57D4A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040" y="638481"/>
            <a:ext cx="6573520" cy="6188900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8614100" y="640041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/>
              <a:t>g</a:t>
            </a:r>
            <a:r>
              <a:rPr lang="de-DE" sz="1200" dirty="0" err="1"/>
              <a:t>iz</a:t>
            </a:r>
            <a:r>
              <a:rPr lang="de-DE" sz="1200" dirty="0"/>
              <a:t> (</a:t>
            </a:r>
            <a:r>
              <a:rPr lang="de-DE" sz="1200" dirty="0" err="1"/>
              <a:t>ed</a:t>
            </a:r>
            <a:r>
              <a:rPr lang="de-DE" sz="1200" dirty="0"/>
              <a:t>.), 2015, p. 131.</a:t>
            </a:r>
            <a:endParaRPr lang="en-US" sz="12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2760" y="0"/>
            <a:ext cx="10515600" cy="1325563"/>
          </a:xfrm>
        </p:spPr>
        <p:txBody>
          <a:bodyPr>
            <a:normAutofit/>
          </a:bodyPr>
          <a:lstStyle/>
          <a:p>
            <a:r>
              <a:rPr lang="de-DE" sz="3600" b="1" dirty="0" smtClean="0"/>
              <a:t>Template: Map </a:t>
            </a:r>
            <a:r>
              <a:rPr lang="de-DE" sz="3600" b="1" dirty="0" err="1" smtClean="0"/>
              <a:t>of</a:t>
            </a:r>
            <a:r>
              <a:rPr lang="de-DE" sz="3600" b="1" dirty="0" smtClean="0"/>
              <a:t> </a:t>
            </a:r>
            <a:r>
              <a:rPr lang="de-DE" sz="3600" b="1" dirty="0" err="1" smtClean="0"/>
              <a:t>actors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137299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Breitbild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Template: Map of actors</vt:lpstr>
    </vt:vector>
  </TitlesOfParts>
  <Company>Hochschule für Wirtschaft und Umwelt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Template: Map of actors</dc:title>
  <dc:creator>Fetzer, Ellen</dc:creator>
  <cp:lastModifiedBy>Fetzer, Ellen</cp:lastModifiedBy>
  <cp:revision>1</cp:revision>
  <dcterms:created xsi:type="dcterms:W3CDTF">2019-10-30T07:49:23Z</dcterms:created>
  <dcterms:modified xsi:type="dcterms:W3CDTF">2019-10-30T07:49:44Z</dcterms:modified>
</cp:coreProperties>
</file>