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4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2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:_Community_Innovation_Field_Research_(2021)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Template for Assignment </a:t>
            </a:r>
            <a:r>
              <a:rPr lang="en-US" sz="1800" b="1" dirty="0">
                <a:solidFill>
                  <a:schemeClr val="tx2"/>
                </a:solidFill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 – Community Innovation Field Research</a:t>
            </a:r>
            <a:endParaRPr lang="en-US" sz="1800" b="1" dirty="0">
              <a:solidFill>
                <a:schemeClr val="tx2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This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helps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prepare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team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which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Assignment</a:t>
            </a:r>
            <a:r>
              <a:rPr lang="de-DE" sz="1800" dirty="0" smtClean="0">
                <a:solidFill>
                  <a:schemeClr val="tx1"/>
                </a:solidFill>
              </a:rPr>
              <a:t> 2 – The Community Innovation Field Research.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read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full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assignment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text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de-DE" sz="18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</a:t>
            </a:r>
            <a:r>
              <a:rPr lang="de-DE" sz="1800" dirty="0" smtClean="0">
                <a:solidFill>
                  <a:schemeClr val="tx1"/>
                </a:solidFill>
                <a:hlinkClick r:id="rId2"/>
              </a:rPr>
              <a:t>2023)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This </a:t>
            </a:r>
            <a:r>
              <a:rPr lang="de-DE" sz="1800" b="1" dirty="0" err="1" smtClean="0">
                <a:solidFill>
                  <a:schemeClr val="tx1"/>
                </a:solidFill>
              </a:rPr>
              <a:t>assignment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consists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of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two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parts</a:t>
            </a:r>
            <a:r>
              <a:rPr lang="de-DE" sz="1800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P</a:t>
            </a:r>
            <a:r>
              <a:rPr lang="de-DE" sz="1800" dirty="0" err="1" smtClean="0">
                <a:solidFill>
                  <a:schemeClr val="tx1"/>
                </a:solidFill>
              </a:rPr>
              <a:t>resentation</a:t>
            </a:r>
            <a:r>
              <a:rPr lang="de-DE" sz="1800" dirty="0" smtClean="0">
                <a:solidFill>
                  <a:schemeClr val="tx1"/>
                </a:solidFill>
              </a:rPr>
              <a:t> on </a:t>
            </a:r>
            <a:r>
              <a:rPr lang="de-DE" sz="1800" dirty="0" smtClean="0">
                <a:solidFill>
                  <a:schemeClr val="tx1"/>
                </a:solidFill>
              </a:rPr>
              <a:t>April 18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based</a:t>
            </a:r>
            <a:r>
              <a:rPr lang="de-DE" sz="1800" dirty="0" smtClean="0">
                <a:solidFill>
                  <a:schemeClr val="tx1"/>
                </a:solidFill>
              </a:rPr>
              <a:t> on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(pass/not pass)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Individual </a:t>
            </a:r>
            <a:r>
              <a:rPr lang="de-DE" sz="1800" dirty="0" err="1" smtClean="0">
                <a:solidFill>
                  <a:schemeClr val="tx1"/>
                </a:solidFill>
              </a:rPr>
              <a:t>part</a:t>
            </a:r>
            <a:r>
              <a:rPr lang="de-DE" sz="1800" dirty="0" smtClean="0">
                <a:solidFill>
                  <a:schemeClr val="tx1"/>
                </a:solidFill>
              </a:rPr>
              <a:t>: 5-page </a:t>
            </a:r>
            <a:r>
              <a:rPr lang="de-DE" sz="1800" dirty="0" err="1" smtClean="0">
                <a:solidFill>
                  <a:schemeClr val="tx1"/>
                </a:solidFill>
              </a:rPr>
              <a:t>report</a:t>
            </a:r>
            <a:r>
              <a:rPr lang="de-DE" sz="1800" dirty="0" smtClean="0">
                <a:solidFill>
                  <a:schemeClr val="tx1"/>
                </a:solidFill>
              </a:rPr>
              <a:t> plus </a:t>
            </a:r>
            <a:r>
              <a:rPr lang="de-DE" sz="1800" dirty="0" err="1" smtClean="0">
                <a:solidFill>
                  <a:schemeClr val="tx1"/>
                </a:solidFill>
              </a:rPr>
              <a:t>template</a:t>
            </a:r>
            <a:r>
              <a:rPr lang="de-DE" sz="1800" dirty="0" smtClean="0">
                <a:solidFill>
                  <a:schemeClr val="tx1"/>
                </a:solidFill>
              </a:rPr>
              <a:t> due on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same </a:t>
            </a:r>
            <a:r>
              <a:rPr lang="de-DE" sz="1800" dirty="0" err="1" smtClean="0">
                <a:solidFill>
                  <a:schemeClr val="tx1"/>
                </a:solidFill>
              </a:rPr>
              <a:t>day</a:t>
            </a:r>
            <a:r>
              <a:rPr lang="de-DE" sz="1800" dirty="0" smtClean="0">
                <a:solidFill>
                  <a:schemeClr val="tx1"/>
                </a:solidFill>
              </a:rPr>
              <a:t> at </a:t>
            </a:r>
            <a:r>
              <a:rPr lang="de-DE" sz="1800" dirty="0" err="1" smtClean="0">
                <a:solidFill>
                  <a:schemeClr val="tx1"/>
                </a:solidFill>
              </a:rPr>
              <a:t>midnight</a:t>
            </a:r>
            <a:r>
              <a:rPr lang="de-DE" sz="1800" dirty="0" smtClean="0">
                <a:solidFill>
                  <a:schemeClr val="tx1"/>
                </a:solidFill>
              </a:rPr>
              <a:t> CET (30%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module</a:t>
            </a:r>
            <a:r>
              <a:rPr lang="de-DE" sz="1800" dirty="0" smtClean="0">
                <a:solidFill>
                  <a:schemeClr val="tx1"/>
                </a:solidFill>
              </a:rPr>
              <a:t> grade) 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use this template for preparing your presentation on </a:t>
            </a:r>
            <a:r>
              <a:rPr lang="en-US" sz="1800" dirty="0" smtClean="0">
                <a:solidFill>
                  <a:schemeClr val="tx1"/>
                </a:solidFill>
              </a:rPr>
              <a:t>April 18.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a team presentation, based on all individually chosen cases for good practices.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This is just a content framework. Feel free to give it your personal touch.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 smtClean="0">
                <a:solidFill>
                  <a:schemeClr val="tx2"/>
                </a:solidFill>
              </a:rPr>
              <a:t>Template </a:t>
            </a:r>
            <a:r>
              <a:rPr lang="de-DE" sz="3600" dirty="0" err="1" smtClean="0">
                <a:solidFill>
                  <a:schemeClr val="tx2"/>
                </a:solidFill>
              </a:rPr>
              <a:t>for</a:t>
            </a:r>
            <a:r>
              <a:rPr lang="de-DE" sz="3600" dirty="0" smtClean="0">
                <a:solidFill>
                  <a:schemeClr val="tx2"/>
                </a:solidFill>
              </a:rPr>
              <a:t> Field Research </a:t>
            </a:r>
            <a:r>
              <a:rPr lang="de-DE" sz="3600" dirty="0" err="1" smtClean="0">
                <a:solidFill>
                  <a:schemeClr val="tx2"/>
                </a:solidFill>
              </a:rPr>
              <a:t>Presentation</a:t>
            </a:r>
            <a:r>
              <a:rPr lang="de-DE" sz="3600" dirty="0">
                <a:solidFill>
                  <a:schemeClr val="tx2"/>
                </a:solidFill>
              </a:rPr>
              <a:t/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April 18</a:t>
            </a:r>
            <a:r>
              <a:rPr lang="de-DE" sz="3600" dirty="0" smtClean="0">
                <a:solidFill>
                  <a:schemeClr val="tx2"/>
                </a:solidFill>
              </a:rPr>
              <a:t>, 2023, </a:t>
            </a:r>
            <a:r>
              <a:rPr lang="de-DE" sz="3600" dirty="0" smtClean="0">
                <a:solidFill>
                  <a:schemeClr val="tx2"/>
                </a:solidFill>
              </a:rPr>
              <a:t>16 30 </a:t>
            </a:r>
            <a:r>
              <a:rPr lang="de-DE" sz="3600" dirty="0" err="1" smtClean="0">
                <a:solidFill>
                  <a:schemeClr val="tx2"/>
                </a:solidFill>
              </a:rPr>
              <a:t>pm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Pitch your Good Practice Case</a:t>
            </a:r>
            <a:endParaRPr lang="en-US" sz="1800" b="1" dirty="0">
              <a:solidFill>
                <a:schemeClr val="tx2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 smtClean="0">
                <a:solidFill>
                  <a:schemeClr val="tx1"/>
                </a:solidFill>
              </a:rPr>
              <a:t>max</a:t>
            </a:r>
            <a:r>
              <a:rPr lang="de-DE" sz="1800" dirty="0" smtClean="0">
                <a:solidFill>
                  <a:schemeClr val="tx1"/>
                </a:solidFill>
              </a:rPr>
              <a:t> 2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</a:t>
            </a:r>
            <a:r>
              <a:rPr lang="en-US" sz="1800" dirty="0" smtClean="0">
                <a:solidFill>
                  <a:schemeClr val="tx1"/>
                </a:solidFill>
              </a:rPr>
              <a:t>assignment description: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hlinkClick r:id="rId2"/>
              </a:rPr>
              <a:t>https://localchangewiki.hfwu.de/index.php?title=Assignment_2:_Community_Innovation_Field_Research_(</a:t>
            </a:r>
            <a:r>
              <a:rPr lang="en-US" sz="1200" dirty="0" smtClean="0">
                <a:solidFill>
                  <a:schemeClr val="tx1"/>
                </a:solidFill>
                <a:hlinkClick r:id="rId2"/>
              </a:rPr>
              <a:t>2023)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en-US" sz="12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</a:t>
            </a:r>
            <a:r>
              <a:rPr lang="en-US" sz="1800" dirty="0">
                <a:solidFill>
                  <a:schemeClr val="tx1"/>
                </a:solidFill>
              </a:rPr>
              <a:t>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</a:t>
            </a:r>
            <a:r>
              <a:rPr lang="en-US" sz="1800" b="1" dirty="0" smtClean="0">
                <a:solidFill>
                  <a:schemeClr val="tx2"/>
                </a:solidFill>
              </a:rPr>
              <a:t>4 (Business or Innovation Model), </a:t>
            </a:r>
            <a:r>
              <a:rPr lang="en-US" sz="1800" b="1" dirty="0">
                <a:solidFill>
                  <a:schemeClr val="tx2"/>
                </a:solidFill>
              </a:rPr>
              <a:t>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39552" y="1916832"/>
            <a:ext cx="7416824" cy="48013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/>
              <a:t>General </a:t>
            </a:r>
            <a:r>
              <a:rPr lang="de-DE" altLang="de-DE" b="1" dirty="0" err="1"/>
              <a:t>information</a:t>
            </a:r>
            <a:r>
              <a:rPr lang="de-DE" altLang="de-DE" b="1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various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smtClean="0"/>
              <a:t>on </a:t>
            </a:r>
            <a:r>
              <a:rPr lang="de-DE" altLang="de-DE" b="1" dirty="0" err="1" smtClean="0"/>
              <a:t>Tuesday</a:t>
            </a:r>
            <a:r>
              <a:rPr lang="de-DE" altLang="de-DE" b="1" dirty="0" smtClean="0"/>
              <a:t>, </a:t>
            </a:r>
            <a:r>
              <a:rPr lang="de-DE" altLang="de-DE" b="1" dirty="0" smtClean="0"/>
              <a:t>April 18, 2023 </a:t>
            </a:r>
            <a:r>
              <a:rPr lang="de-DE" altLang="de-DE" b="1" dirty="0" smtClean="0"/>
              <a:t>at 16 30 </a:t>
            </a:r>
            <a:r>
              <a:rPr lang="de-DE" altLang="de-DE" b="1" dirty="0" err="1" smtClean="0"/>
              <a:t>pm</a:t>
            </a:r>
            <a:r>
              <a:rPr lang="de-DE" altLang="de-DE" b="1" dirty="0" smtClean="0"/>
              <a:t> CET.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 smtClean="0"/>
              <a:t>The </a:t>
            </a:r>
            <a:r>
              <a:rPr lang="de-DE" altLang="de-DE" dirty="0" err="1" smtClean="0"/>
              <a:t>accompanying</a:t>
            </a:r>
            <a:r>
              <a:rPr lang="de-DE" altLang="de-DE" dirty="0" smtClean="0"/>
              <a:t> </a:t>
            </a:r>
            <a:r>
              <a:rPr lang="de-DE" altLang="de-DE" b="1" dirty="0" smtClean="0"/>
              <a:t>individual </a:t>
            </a:r>
            <a:r>
              <a:rPr lang="de-DE" altLang="de-DE" b="1" dirty="0" err="1" smtClean="0"/>
              <a:t>written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report</a:t>
            </a:r>
            <a:r>
              <a:rPr lang="de-DE" altLang="de-DE" b="1" dirty="0" smtClean="0"/>
              <a:t> </a:t>
            </a:r>
            <a:r>
              <a:rPr lang="de-DE" altLang="de-DE" dirty="0" smtClean="0"/>
              <a:t>(5 </a:t>
            </a:r>
            <a:r>
              <a:rPr lang="de-DE" altLang="de-DE" dirty="0" err="1" smtClean="0"/>
              <a:t>pages</a:t>
            </a:r>
            <a:r>
              <a:rPr lang="de-DE" altLang="de-DE" dirty="0" smtClean="0"/>
              <a:t> plus </a:t>
            </a:r>
            <a:r>
              <a:rPr lang="de-DE" altLang="de-DE" dirty="0" err="1" smtClean="0"/>
              <a:t>template</a:t>
            </a:r>
            <a:r>
              <a:rPr lang="de-DE" altLang="de-DE" dirty="0" smtClean="0"/>
              <a:t>) </a:t>
            </a:r>
            <a:r>
              <a:rPr lang="de-DE" altLang="de-DE" dirty="0" err="1" smtClean="0"/>
              <a:t>is</a:t>
            </a:r>
            <a:r>
              <a:rPr lang="de-DE" altLang="de-DE" dirty="0" smtClean="0"/>
              <a:t> </a:t>
            </a:r>
            <a:r>
              <a:rPr lang="de-DE" altLang="de-DE" dirty="0" smtClean="0"/>
              <a:t>due </a:t>
            </a:r>
            <a:r>
              <a:rPr lang="de-DE" altLang="de-DE" dirty="0" smtClean="0"/>
              <a:t>on </a:t>
            </a:r>
            <a:r>
              <a:rPr lang="de-DE" altLang="de-DE" b="1" dirty="0" smtClean="0"/>
              <a:t>May </a:t>
            </a:r>
            <a:r>
              <a:rPr lang="de-DE" altLang="de-DE" b="1" dirty="0" smtClean="0"/>
              <a:t>23</a:t>
            </a:r>
            <a:r>
              <a:rPr lang="de-DE" altLang="de-DE" b="1" dirty="0" smtClean="0"/>
              <a:t>, 2022, at </a:t>
            </a:r>
            <a:r>
              <a:rPr lang="de-DE" altLang="de-DE" b="1" dirty="0" err="1" smtClean="0"/>
              <a:t>midnight</a:t>
            </a:r>
            <a:r>
              <a:rPr lang="de-DE" altLang="de-DE" b="1" dirty="0" smtClean="0"/>
              <a:t> CET</a:t>
            </a:r>
            <a:r>
              <a:rPr lang="de-DE" altLang="de-DE" dirty="0" smtClean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 smtClean="0"/>
              <a:t>Submit</a:t>
            </a:r>
            <a:r>
              <a:rPr lang="de-DE" altLang="de-DE" dirty="0" smtClean="0"/>
              <a:t> online via:</a:t>
            </a:r>
          </a:p>
          <a:p>
            <a:pPr eaLnBrk="1" hangingPunct="1"/>
            <a:r>
              <a:rPr lang="de-DE" altLang="de-DE" dirty="0"/>
              <a:t>https://ilias.hfwu.de/goto.php?target=exc_41674&amp;client_id=hfwu</a:t>
            </a:r>
            <a:endParaRPr lang="de-DE" altLang="de-DE" dirty="0" smtClean="0"/>
          </a:p>
          <a:p>
            <a:pPr eaLnBrk="1" hangingPunct="1"/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Bildschirmpräsentation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PowerPoint-Präsentation</vt:lpstr>
      <vt:lpstr>Social Entrepreneurship for Local Change Template for Field Research Presentation April 18, 2023, 16 30 pm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29</cp:revision>
  <dcterms:created xsi:type="dcterms:W3CDTF">2015-11-26T11:09:04Z</dcterms:created>
  <dcterms:modified xsi:type="dcterms:W3CDTF">2023-03-16T16:59:51Z</dcterms:modified>
</cp:coreProperties>
</file>