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3693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30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43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53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6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723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470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18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21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318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193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A62B1-DF17-40FB-A67D-8B5B50FD8A1C}" type="datetimeFigureOut">
              <a:rPr lang="de-DE" smtClean="0"/>
              <a:t>25.11.2014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D3121-D8A5-4DF3-83D8-D83E331F24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989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275106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Green </a:t>
            </a:r>
            <a:r>
              <a:rPr lang="de-DE" dirty="0" err="1" smtClean="0"/>
              <a:t>infrastructure</a:t>
            </a:r>
            <a:r>
              <a:rPr lang="de-DE" dirty="0" smtClean="0"/>
              <a:t> potential </a:t>
            </a:r>
            <a:br>
              <a:rPr lang="de-DE" dirty="0" smtClean="0"/>
            </a:br>
            <a:r>
              <a:rPr lang="de-DE" dirty="0" smtClean="0"/>
              <a:t>in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environment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sz="4000" dirty="0" smtClean="0"/>
              <a:t>Working </a:t>
            </a:r>
            <a:r>
              <a:rPr lang="de-DE" sz="4000" dirty="0" err="1" smtClean="0"/>
              <a:t>group</a:t>
            </a:r>
            <a:r>
              <a:rPr lang="de-DE" sz="4000" dirty="0" smtClean="0"/>
              <a:t> </a:t>
            </a:r>
            <a:r>
              <a:rPr lang="de-DE" sz="4000" dirty="0" smtClean="0">
                <a:solidFill>
                  <a:schemeClr val="tx2"/>
                </a:solidFill>
              </a:rPr>
              <a:t>X</a:t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smtClean="0">
                <a:solidFill>
                  <a:schemeClr val="tx2"/>
                </a:solidFill>
              </a:rPr>
              <a:t>Group </a:t>
            </a:r>
            <a:r>
              <a:rPr lang="de-DE" sz="4000" dirty="0" err="1" smtClean="0">
                <a:solidFill>
                  <a:schemeClr val="tx2"/>
                </a:solidFill>
              </a:rPr>
              <a:t>members</a:t>
            </a:r>
            <a:r>
              <a:rPr lang="de-DE" sz="4000" dirty="0" smtClean="0">
                <a:solidFill>
                  <a:schemeClr val="tx2"/>
                </a:solidFill>
              </a:rPr>
              <a:t>:</a:t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err="1" smtClean="0">
                <a:solidFill>
                  <a:schemeClr val="tx2"/>
                </a:solidFill>
              </a:rPr>
              <a:t>xy</a:t>
            </a:r>
            <a:r>
              <a:rPr lang="de-DE" sz="4000" dirty="0" smtClean="0">
                <a:solidFill>
                  <a:schemeClr val="tx2"/>
                </a:solidFill>
              </a:rPr>
              <a:t/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err="1" smtClean="0">
                <a:solidFill>
                  <a:schemeClr val="tx2"/>
                </a:solidFill>
              </a:rPr>
              <a:t>xy</a:t>
            </a:r>
            <a:r>
              <a:rPr lang="de-DE" sz="4000" dirty="0" smtClean="0">
                <a:solidFill>
                  <a:schemeClr val="tx2"/>
                </a:solidFill>
              </a:rPr>
              <a:t/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err="1" smtClean="0">
                <a:solidFill>
                  <a:schemeClr val="tx2"/>
                </a:solidFill>
              </a:rPr>
              <a:t>xy</a:t>
            </a:r>
            <a:r>
              <a:rPr lang="de-DE" sz="4000" dirty="0" smtClean="0">
                <a:solidFill>
                  <a:schemeClr val="tx2"/>
                </a:solidFill>
              </a:rPr>
              <a:t/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err="1" smtClean="0">
                <a:solidFill>
                  <a:schemeClr val="tx2"/>
                </a:solidFill>
              </a:rPr>
              <a:t>xy</a:t>
            </a:r>
            <a:r>
              <a:rPr lang="de-DE" sz="4000" dirty="0" smtClean="0">
                <a:solidFill>
                  <a:schemeClr val="tx2"/>
                </a:solidFill>
              </a:rPr>
              <a:t/>
            </a:r>
            <a:br>
              <a:rPr lang="de-DE" sz="4000" dirty="0" smtClean="0">
                <a:solidFill>
                  <a:schemeClr val="tx2"/>
                </a:solidFill>
              </a:rPr>
            </a:br>
            <a:r>
              <a:rPr lang="de-DE" sz="4000" dirty="0" smtClean="0">
                <a:solidFill>
                  <a:schemeClr val="tx2"/>
                </a:solidFill>
              </a:rPr>
              <a:t>…</a:t>
            </a:r>
            <a:endParaRPr lang="de-DE" sz="40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848872" cy="432048"/>
          </a:xfrm>
        </p:spPr>
        <p:txBody>
          <a:bodyPr>
            <a:normAutofit/>
          </a:bodyPr>
          <a:lstStyle/>
          <a:p>
            <a:r>
              <a:rPr lang="de-DE" sz="1600" dirty="0" smtClean="0"/>
              <a:t>Online Seminar Green Infrastructure – </a:t>
            </a:r>
            <a:r>
              <a:rPr lang="de-DE" sz="1600" dirty="0" err="1" smtClean="0"/>
              <a:t>Assignment</a:t>
            </a:r>
            <a:r>
              <a:rPr lang="de-DE" sz="1600" dirty="0" smtClean="0"/>
              <a:t> 3 – GI potential in </a:t>
            </a:r>
            <a:r>
              <a:rPr lang="de-DE" sz="1600" dirty="0" err="1" smtClean="0"/>
              <a:t>your</a:t>
            </a:r>
            <a:r>
              <a:rPr lang="de-DE" sz="1600" dirty="0" smtClean="0"/>
              <a:t> </a:t>
            </a:r>
            <a:r>
              <a:rPr lang="de-DE" sz="1600" dirty="0" err="1" smtClean="0"/>
              <a:t>environment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906614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6381329"/>
            <a:ext cx="7772400" cy="360039"/>
          </a:xfrm>
        </p:spPr>
        <p:txBody>
          <a:bodyPr>
            <a:normAutofit fontScale="90000"/>
          </a:bodyPr>
          <a:lstStyle/>
          <a:p>
            <a:pPr algn="l"/>
            <a:r>
              <a:rPr lang="de-DE" sz="2000" dirty="0" smtClean="0"/>
              <a:t>Case </a:t>
            </a:r>
            <a:r>
              <a:rPr lang="de-DE" sz="2000" dirty="0" err="1" smtClean="0"/>
              <a:t>study</a:t>
            </a:r>
            <a:r>
              <a:rPr lang="de-DE" sz="2000" dirty="0" smtClean="0"/>
              <a:t> </a:t>
            </a:r>
            <a:r>
              <a:rPr lang="de-DE" sz="2000" i="1" dirty="0" err="1" smtClean="0"/>
              <a:t>add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your</a:t>
            </a:r>
            <a:r>
              <a:rPr lang="de-DE" sz="2000" i="1" dirty="0" smtClean="0"/>
              <a:t> title </a:t>
            </a:r>
            <a:r>
              <a:rPr lang="de-DE" sz="2000" dirty="0" smtClean="0"/>
              <a:t>, </a:t>
            </a:r>
            <a:r>
              <a:rPr lang="de-DE" sz="2000" dirty="0" err="1" smtClean="0"/>
              <a:t>author</a:t>
            </a:r>
            <a:r>
              <a:rPr lang="de-DE" sz="2000" dirty="0" smtClean="0"/>
              <a:t>: </a:t>
            </a:r>
            <a:r>
              <a:rPr lang="de-DE" sz="2000" i="1" dirty="0" err="1" smtClean="0"/>
              <a:t>add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your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name</a:t>
            </a:r>
            <a:r>
              <a:rPr lang="de-DE" sz="2000" dirty="0" smtClean="0">
                <a:solidFill>
                  <a:schemeClr val="tx2"/>
                </a:solidFill>
              </a:rPr>
              <a:t/>
            </a:r>
            <a:br>
              <a:rPr lang="de-DE" sz="2000" dirty="0" smtClean="0">
                <a:solidFill>
                  <a:schemeClr val="tx2"/>
                </a:solidFill>
              </a:rPr>
            </a:br>
            <a:endParaRPr lang="de-DE" sz="20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848872" cy="432048"/>
          </a:xfrm>
        </p:spPr>
        <p:txBody>
          <a:bodyPr>
            <a:normAutofit/>
          </a:bodyPr>
          <a:lstStyle/>
          <a:p>
            <a:r>
              <a:rPr lang="de-DE" sz="1600" dirty="0" smtClean="0"/>
              <a:t>Online Seminar Green Infrastructure – </a:t>
            </a:r>
            <a:r>
              <a:rPr lang="de-DE" sz="1600" dirty="0" err="1" smtClean="0"/>
              <a:t>Assignment</a:t>
            </a:r>
            <a:r>
              <a:rPr lang="de-DE" sz="1600" dirty="0" smtClean="0"/>
              <a:t> 3 – GI potential in </a:t>
            </a:r>
            <a:r>
              <a:rPr lang="de-DE" sz="1600" dirty="0" err="1" smtClean="0"/>
              <a:t>your</a:t>
            </a:r>
            <a:r>
              <a:rPr lang="de-DE" sz="1600" dirty="0" smtClean="0"/>
              <a:t> </a:t>
            </a:r>
            <a:r>
              <a:rPr lang="de-DE" sz="1600" dirty="0" err="1" smtClean="0"/>
              <a:t>environment</a:t>
            </a:r>
            <a:endParaRPr lang="de-DE" sz="1600" dirty="0"/>
          </a:p>
        </p:txBody>
      </p:sp>
      <p:sp>
        <p:nvSpPr>
          <p:cNvPr id="4" name="Textfeld 3"/>
          <p:cNvSpPr txBox="1"/>
          <p:nvPr/>
        </p:nvSpPr>
        <p:spPr>
          <a:xfrm>
            <a:off x="611561" y="1052736"/>
            <a:ext cx="67310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The potential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my</a:t>
            </a:r>
            <a:r>
              <a:rPr lang="de-DE" sz="2400" dirty="0" smtClean="0"/>
              <a:t> </a:t>
            </a:r>
            <a:r>
              <a:rPr lang="de-DE" sz="2400" dirty="0" err="1" smtClean="0"/>
              <a:t>site</a:t>
            </a:r>
            <a:endParaRPr lang="de-DE" sz="2400" dirty="0" smtClean="0"/>
          </a:p>
          <a:p>
            <a:r>
              <a:rPr lang="de-DE" dirty="0" smtClean="0"/>
              <a:t> (</a:t>
            </a:r>
            <a:r>
              <a:rPr lang="de-DE" dirty="0" err="1" smtClean="0"/>
              <a:t>major</a:t>
            </a:r>
            <a:r>
              <a:rPr lang="de-DE" dirty="0" smtClean="0"/>
              <a:t> </a:t>
            </a:r>
            <a:r>
              <a:rPr lang="de-DE" dirty="0" err="1" smtClean="0"/>
              <a:t>findings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spatial</a:t>
            </a:r>
            <a:r>
              <a:rPr lang="de-DE" dirty="0" smtClean="0"/>
              <a:t> </a:t>
            </a:r>
            <a:r>
              <a:rPr lang="de-DE" dirty="0" err="1" smtClean="0"/>
              <a:t>analysis</a:t>
            </a:r>
            <a:r>
              <a:rPr lang="de-DE" dirty="0" smtClean="0"/>
              <a:t>, </a:t>
            </a:r>
            <a:r>
              <a:rPr lang="de-DE" dirty="0" err="1" smtClean="0">
                <a:solidFill>
                  <a:srgbClr val="FF0000"/>
                </a:solidFill>
              </a:rPr>
              <a:t>presentation</a:t>
            </a:r>
            <a:r>
              <a:rPr lang="de-DE" dirty="0" smtClean="0">
                <a:solidFill>
                  <a:srgbClr val="FF0000"/>
                </a:solidFill>
              </a:rPr>
              <a:t> time: 2 </a:t>
            </a:r>
            <a:r>
              <a:rPr lang="de-DE" dirty="0" err="1" smtClean="0">
                <a:solidFill>
                  <a:srgbClr val="FF0000"/>
                </a:solidFill>
              </a:rPr>
              <a:t>minutes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611560" y="1988840"/>
            <a:ext cx="5002882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big</a:t>
            </a:r>
            <a:r>
              <a:rPr lang="de-DE" dirty="0" smtClean="0"/>
              <a:t> </a:t>
            </a:r>
            <a:r>
              <a:rPr lang="de-DE" dirty="0" err="1" smtClean="0"/>
              <a:t>visual</a:t>
            </a:r>
            <a:r>
              <a:rPr lang="de-DE" dirty="0" smtClean="0"/>
              <a:t> </a:t>
            </a:r>
          </a:p>
          <a:p>
            <a:pPr algn="ctr"/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/>
              <a:t> </a:t>
            </a:r>
            <a:r>
              <a:rPr lang="de-DE" dirty="0" err="1" smtClean="0"/>
              <a:t>big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2-3 </a:t>
            </a:r>
            <a:r>
              <a:rPr lang="de-DE" dirty="0" err="1" smtClean="0"/>
              <a:t>smaller</a:t>
            </a:r>
            <a:r>
              <a:rPr lang="de-DE" dirty="0" smtClean="0"/>
              <a:t> </a:t>
            </a:r>
            <a:r>
              <a:rPr lang="de-DE" dirty="0" err="1" smtClean="0"/>
              <a:t>ones</a:t>
            </a:r>
            <a:r>
              <a:rPr lang="de-DE" dirty="0" smtClean="0"/>
              <a:t>.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Less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!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Avoid</a:t>
            </a:r>
            <a:r>
              <a:rPr lang="de-DE" dirty="0" smtClean="0"/>
              <a:t> </a:t>
            </a:r>
            <a:r>
              <a:rPr lang="de-DE" dirty="0" err="1" smtClean="0"/>
              <a:t>unreadable</a:t>
            </a:r>
            <a:r>
              <a:rPr lang="de-DE" dirty="0" smtClean="0"/>
              <a:t> </a:t>
            </a:r>
            <a:r>
              <a:rPr lang="de-DE" dirty="0" err="1" smtClean="0"/>
              <a:t>graphics</a:t>
            </a:r>
            <a:r>
              <a:rPr lang="de-DE" dirty="0" smtClean="0"/>
              <a:t> (</a:t>
            </a:r>
            <a:r>
              <a:rPr lang="de-DE" dirty="0" err="1" smtClean="0"/>
              <a:t>font</a:t>
            </a:r>
            <a:r>
              <a:rPr lang="de-DE" dirty="0" smtClean="0"/>
              <a:t> </a:t>
            </a:r>
            <a:r>
              <a:rPr lang="de-DE" dirty="0" err="1" smtClean="0"/>
              <a:t>size</a:t>
            </a:r>
            <a:r>
              <a:rPr lang="de-DE" dirty="0" smtClean="0"/>
              <a:t>!)</a:t>
            </a:r>
          </a:p>
          <a:p>
            <a:pPr algn="ctr"/>
            <a:endParaRPr lang="de-DE" dirty="0"/>
          </a:p>
          <a:p>
            <a:pPr algn="ctr"/>
            <a:r>
              <a:rPr lang="de-DE" dirty="0" err="1" smtClean="0"/>
              <a:t>Copy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template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member</a:t>
            </a:r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974482" y="1988840"/>
            <a:ext cx="223224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5974482" y="3645024"/>
            <a:ext cx="223224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6370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6381329"/>
            <a:ext cx="7772400" cy="360039"/>
          </a:xfrm>
        </p:spPr>
        <p:txBody>
          <a:bodyPr>
            <a:normAutofit fontScale="90000"/>
          </a:bodyPr>
          <a:lstStyle/>
          <a:p>
            <a:pPr algn="l"/>
            <a:r>
              <a:rPr lang="de-DE" sz="2000" dirty="0" smtClean="0"/>
              <a:t>Case </a:t>
            </a:r>
            <a:r>
              <a:rPr lang="de-DE" sz="2000" dirty="0" err="1" smtClean="0"/>
              <a:t>study</a:t>
            </a:r>
            <a:r>
              <a:rPr lang="de-DE" sz="2000" dirty="0" smtClean="0"/>
              <a:t> </a:t>
            </a:r>
            <a:r>
              <a:rPr lang="de-DE" sz="2000" i="1" dirty="0" err="1" smtClean="0"/>
              <a:t>add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your</a:t>
            </a:r>
            <a:r>
              <a:rPr lang="de-DE" sz="2000" i="1" dirty="0" smtClean="0"/>
              <a:t> title </a:t>
            </a:r>
            <a:r>
              <a:rPr lang="de-DE" sz="2000" dirty="0" smtClean="0"/>
              <a:t>, </a:t>
            </a:r>
            <a:r>
              <a:rPr lang="de-DE" sz="2000" dirty="0" err="1" smtClean="0"/>
              <a:t>author</a:t>
            </a:r>
            <a:r>
              <a:rPr lang="de-DE" sz="2000" dirty="0" smtClean="0"/>
              <a:t>: </a:t>
            </a:r>
            <a:r>
              <a:rPr lang="de-DE" sz="2000" i="1" dirty="0" err="1" smtClean="0"/>
              <a:t>add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your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name</a:t>
            </a:r>
            <a:r>
              <a:rPr lang="de-DE" sz="2000" dirty="0" smtClean="0">
                <a:solidFill>
                  <a:schemeClr val="tx2"/>
                </a:solidFill>
              </a:rPr>
              <a:t/>
            </a:r>
            <a:br>
              <a:rPr lang="de-DE" sz="2000" dirty="0" smtClean="0">
                <a:solidFill>
                  <a:schemeClr val="tx2"/>
                </a:solidFill>
              </a:rPr>
            </a:br>
            <a:endParaRPr lang="de-DE" sz="20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848872" cy="432048"/>
          </a:xfrm>
        </p:spPr>
        <p:txBody>
          <a:bodyPr>
            <a:normAutofit/>
          </a:bodyPr>
          <a:lstStyle/>
          <a:p>
            <a:r>
              <a:rPr lang="de-DE" sz="1600" dirty="0" smtClean="0"/>
              <a:t>Online Seminar Green Infrastructure – </a:t>
            </a:r>
            <a:r>
              <a:rPr lang="de-DE" sz="1600" dirty="0" err="1" smtClean="0"/>
              <a:t>Assignment</a:t>
            </a:r>
            <a:r>
              <a:rPr lang="de-DE" sz="1600" dirty="0" smtClean="0"/>
              <a:t> 3 – GI potential in </a:t>
            </a:r>
            <a:r>
              <a:rPr lang="de-DE" sz="1600" dirty="0" err="1" smtClean="0"/>
              <a:t>your</a:t>
            </a:r>
            <a:r>
              <a:rPr lang="de-DE" sz="1600" dirty="0" smtClean="0"/>
              <a:t> </a:t>
            </a:r>
            <a:r>
              <a:rPr lang="de-DE" sz="1600" dirty="0" err="1" smtClean="0"/>
              <a:t>environment</a:t>
            </a:r>
            <a:endParaRPr lang="de-DE" sz="1600" dirty="0"/>
          </a:p>
        </p:txBody>
      </p:sp>
      <p:sp>
        <p:nvSpPr>
          <p:cNvPr id="4" name="Textfeld 3"/>
          <p:cNvSpPr txBox="1"/>
          <p:nvPr/>
        </p:nvSpPr>
        <p:spPr>
          <a:xfrm>
            <a:off x="611560" y="1052736"/>
            <a:ext cx="600036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The </a:t>
            </a:r>
            <a:r>
              <a:rPr lang="de-DE" sz="2400" dirty="0" err="1" smtClean="0"/>
              <a:t>vision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my</a:t>
            </a:r>
            <a:r>
              <a:rPr lang="de-DE" sz="2400" dirty="0" smtClean="0"/>
              <a:t> </a:t>
            </a:r>
            <a:r>
              <a:rPr lang="de-DE" sz="2400" dirty="0" err="1" smtClean="0"/>
              <a:t>site</a:t>
            </a:r>
            <a:endParaRPr lang="de-DE" sz="2400" dirty="0" smtClean="0"/>
          </a:p>
          <a:p>
            <a:r>
              <a:rPr lang="de-DE" dirty="0" smtClean="0"/>
              <a:t>(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ideas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Gi</a:t>
            </a:r>
            <a:r>
              <a:rPr lang="de-DE" dirty="0" smtClean="0"/>
              <a:t> </a:t>
            </a:r>
            <a:r>
              <a:rPr lang="de-DE" dirty="0" err="1" smtClean="0"/>
              <a:t>development</a:t>
            </a:r>
            <a:r>
              <a:rPr lang="de-DE" dirty="0" smtClean="0"/>
              <a:t>, </a:t>
            </a:r>
            <a:r>
              <a:rPr lang="de-DE" dirty="0" err="1" smtClean="0">
                <a:solidFill>
                  <a:srgbClr val="FF0000"/>
                </a:solidFill>
              </a:rPr>
              <a:t>presentation</a:t>
            </a:r>
            <a:r>
              <a:rPr lang="de-DE" dirty="0" smtClean="0">
                <a:solidFill>
                  <a:srgbClr val="FF0000"/>
                </a:solidFill>
              </a:rPr>
              <a:t> time: 2 </a:t>
            </a:r>
            <a:r>
              <a:rPr lang="de-DE" dirty="0" err="1" smtClean="0">
                <a:solidFill>
                  <a:srgbClr val="FF0000"/>
                </a:solidFill>
              </a:rPr>
              <a:t>minutes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698822" y="1988840"/>
            <a:ext cx="5002882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big</a:t>
            </a:r>
            <a:r>
              <a:rPr lang="de-DE" dirty="0" smtClean="0"/>
              <a:t> </a:t>
            </a:r>
            <a:r>
              <a:rPr lang="de-DE" dirty="0" err="1" smtClean="0"/>
              <a:t>visual</a:t>
            </a:r>
            <a:r>
              <a:rPr lang="de-DE" dirty="0" smtClean="0"/>
              <a:t> </a:t>
            </a:r>
          </a:p>
          <a:p>
            <a:pPr algn="ctr"/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/>
              <a:t> </a:t>
            </a:r>
            <a:r>
              <a:rPr lang="de-DE" dirty="0" err="1" smtClean="0"/>
              <a:t>big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2-3 </a:t>
            </a:r>
            <a:r>
              <a:rPr lang="de-DE" dirty="0" err="1" smtClean="0"/>
              <a:t>smaller</a:t>
            </a:r>
            <a:r>
              <a:rPr lang="de-DE" dirty="0" smtClean="0"/>
              <a:t> </a:t>
            </a:r>
            <a:r>
              <a:rPr lang="de-DE" dirty="0" err="1" smtClean="0"/>
              <a:t>ones</a:t>
            </a:r>
            <a:r>
              <a:rPr lang="de-DE" dirty="0" smtClean="0"/>
              <a:t>.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Less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!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Avoid</a:t>
            </a:r>
            <a:r>
              <a:rPr lang="de-DE" dirty="0" smtClean="0"/>
              <a:t> </a:t>
            </a:r>
            <a:r>
              <a:rPr lang="de-DE" dirty="0" err="1" smtClean="0"/>
              <a:t>unreadable</a:t>
            </a:r>
            <a:r>
              <a:rPr lang="de-DE" dirty="0" smtClean="0"/>
              <a:t> </a:t>
            </a:r>
            <a:r>
              <a:rPr lang="de-DE" dirty="0" err="1" smtClean="0"/>
              <a:t>graphics</a:t>
            </a:r>
            <a:r>
              <a:rPr lang="de-DE" dirty="0" smtClean="0"/>
              <a:t> (</a:t>
            </a:r>
            <a:r>
              <a:rPr lang="de-DE" dirty="0" err="1" smtClean="0"/>
              <a:t>font</a:t>
            </a:r>
            <a:r>
              <a:rPr lang="de-DE" dirty="0" smtClean="0"/>
              <a:t> </a:t>
            </a:r>
            <a:r>
              <a:rPr lang="de-DE" dirty="0" err="1" smtClean="0"/>
              <a:t>size</a:t>
            </a:r>
            <a:r>
              <a:rPr lang="de-DE" dirty="0" smtClean="0"/>
              <a:t>!)</a:t>
            </a:r>
          </a:p>
          <a:p>
            <a:pPr algn="ctr"/>
            <a:endParaRPr lang="de-DE" dirty="0"/>
          </a:p>
          <a:p>
            <a:pPr algn="ctr"/>
            <a:r>
              <a:rPr lang="de-DE" dirty="0" err="1" smtClean="0"/>
              <a:t>Copy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template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member</a:t>
            </a:r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6061744" y="1988840"/>
            <a:ext cx="223224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6061744" y="3645024"/>
            <a:ext cx="223224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0764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848872" cy="432048"/>
          </a:xfrm>
        </p:spPr>
        <p:txBody>
          <a:bodyPr>
            <a:normAutofit/>
          </a:bodyPr>
          <a:lstStyle/>
          <a:p>
            <a:r>
              <a:rPr lang="de-DE" sz="1600" dirty="0" smtClean="0"/>
              <a:t>Online Seminar Green Infrastructure – </a:t>
            </a:r>
            <a:r>
              <a:rPr lang="de-DE" sz="1600" dirty="0" err="1" smtClean="0"/>
              <a:t>Assignment</a:t>
            </a:r>
            <a:r>
              <a:rPr lang="de-DE" sz="1600" dirty="0" smtClean="0"/>
              <a:t> 3 – GI potential in </a:t>
            </a:r>
            <a:r>
              <a:rPr lang="de-DE" sz="1600" dirty="0" err="1" smtClean="0"/>
              <a:t>your</a:t>
            </a:r>
            <a:r>
              <a:rPr lang="de-DE" sz="1600" dirty="0" smtClean="0"/>
              <a:t> </a:t>
            </a:r>
            <a:r>
              <a:rPr lang="de-DE" sz="1600" dirty="0" err="1" smtClean="0"/>
              <a:t>environment</a:t>
            </a:r>
            <a:endParaRPr lang="de-DE" sz="1600" dirty="0"/>
          </a:p>
        </p:txBody>
      </p:sp>
      <p:sp>
        <p:nvSpPr>
          <p:cNvPr id="4" name="Textfeld 3"/>
          <p:cNvSpPr txBox="1"/>
          <p:nvPr/>
        </p:nvSpPr>
        <p:spPr>
          <a:xfrm>
            <a:off x="611561" y="1052736"/>
            <a:ext cx="4789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Comparative</a:t>
            </a:r>
            <a:r>
              <a:rPr lang="de-DE" sz="2400" dirty="0" smtClean="0"/>
              <a:t> </a:t>
            </a:r>
            <a:r>
              <a:rPr lang="de-DE" sz="2400" dirty="0" err="1" smtClean="0"/>
              <a:t>analysis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GI Potentials</a:t>
            </a:r>
            <a:endParaRPr lang="de-DE" dirty="0"/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228663"/>
              </p:ext>
            </p:extLst>
          </p:nvPr>
        </p:nvGraphicFramePr>
        <p:xfrm>
          <a:off x="611559" y="1988840"/>
          <a:ext cx="7776864" cy="3744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5"/>
                <a:gridCol w="1206389"/>
                <a:gridCol w="1241883"/>
                <a:gridCol w="1512168"/>
                <a:gridCol w="1440159"/>
              </a:tblGrid>
              <a:tr h="867273">
                <a:tc>
                  <a:txBody>
                    <a:bodyPr/>
                    <a:lstStyle/>
                    <a:p>
                      <a:r>
                        <a:rPr lang="de-DE" dirty="0" smtClean="0"/>
                        <a:t>Case Study</a:t>
                      </a:r>
                    </a:p>
                    <a:p>
                      <a:r>
                        <a:rPr lang="de-DE" dirty="0" smtClean="0"/>
                        <a:t>/Potential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Title</a:t>
                      </a:r>
                      <a:r>
                        <a:rPr lang="de-DE" baseline="0" dirty="0" smtClean="0"/>
                        <a:t> 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Title</a:t>
                      </a:r>
                      <a:r>
                        <a:rPr lang="de-DE" baseline="0" dirty="0" smtClean="0"/>
                        <a:t> 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Title</a:t>
                      </a:r>
                      <a:r>
                        <a:rPr lang="de-DE" baseline="0" dirty="0" smtClean="0"/>
                        <a:t> 3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Title</a:t>
                      </a:r>
                      <a:r>
                        <a:rPr lang="de-DE" baseline="0" dirty="0" smtClean="0"/>
                        <a:t> 4</a:t>
                      </a:r>
                      <a:endParaRPr lang="de-DE" dirty="0" smtClean="0"/>
                    </a:p>
                  </a:txBody>
                  <a:tcPr/>
                </a:tc>
              </a:tr>
              <a:tr h="502468">
                <a:tc>
                  <a:txBody>
                    <a:bodyPr/>
                    <a:lstStyle/>
                    <a:p>
                      <a:r>
                        <a:rPr lang="de-DE" dirty="0" smtClean="0"/>
                        <a:t>Connectivity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502468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Multifunctionality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502468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Social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benefits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502468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Economic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benefits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867273">
                <a:tc>
                  <a:txBody>
                    <a:bodyPr/>
                    <a:lstStyle/>
                    <a:p>
                      <a:r>
                        <a:rPr lang="de-DE" i="1" dirty="0" smtClean="0"/>
                        <a:t>Add </a:t>
                      </a:r>
                      <a:r>
                        <a:rPr lang="de-DE" i="1" dirty="0" err="1" smtClean="0"/>
                        <a:t>more</a:t>
                      </a:r>
                      <a:r>
                        <a:rPr lang="de-DE" i="1" dirty="0" smtClean="0"/>
                        <a:t> </a:t>
                      </a:r>
                      <a:r>
                        <a:rPr lang="de-DE" i="1" dirty="0" err="1" smtClean="0"/>
                        <a:t>if</a:t>
                      </a:r>
                      <a:r>
                        <a:rPr lang="de-DE" i="1" dirty="0" smtClean="0"/>
                        <a:t> </a:t>
                      </a:r>
                      <a:r>
                        <a:rPr lang="de-DE" i="1" dirty="0" err="1" smtClean="0"/>
                        <a:t>you</a:t>
                      </a:r>
                      <a:r>
                        <a:rPr lang="de-DE" i="1" dirty="0" smtClean="0"/>
                        <a:t> </a:t>
                      </a:r>
                      <a:r>
                        <a:rPr lang="de-DE" i="1" dirty="0" err="1" smtClean="0"/>
                        <a:t>wish</a:t>
                      </a:r>
                      <a:endParaRPr lang="de-DE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611560" y="1412776"/>
            <a:ext cx="81600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i="1" dirty="0" err="1" smtClean="0"/>
              <a:t>You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may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use</a:t>
            </a:r>
            <a:r>
              <a:rPr lang="de-DE" sz="1600" i="1" dirty="0" smtClean="0"/>
              <a:t> a </a:t>
            </a:r>
            <a:r>
              <a:rPr lang="de-DE" sz="1600" i="1" dirty="0" err="1" smtClean="0"/>
              <a:t>color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code</a:t>
            </a:r>
            <a:r>
              <a:rPr lang="de-DE" sz="1600" i="1" dirty="0"/>
              <a:t> </a:t>
            </a:r>
            <a:r>
              <a:rPr lang="de-DE" sz="1600" i="1" dirty="0" err="1" smtClean="0"/>
              <a:t>for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indicating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stronger</a:t>
            </a:r>
            <a:r>
              <a:rPr lang="de-DE" sz="1600" i="1" dirty="0" smtClean="0"/>
              <a:t>/</a:t>
            </a:r>
            <a:r>
              <a:rPr lang="de-DE" sz="1600" i="1" dirty="0" err="1" smtClean="0"/>
              <a:t>weaker</a:t>
            </a:r>
            <a:r>
              <a:rPr lang="de-DE" sz="1600" i="1" dirty="0" smtClean="0"/>
              <a:t> potential, </a:t>
            </a:r>
            <a:r>
              <a:rPr lang="de-DE" sz="1600" dirty="0" err="1" smtClean="0">
                <a:solidFill>
                  <a:srgbClr val="FF0000"/>
                </a:solidFill>
              </a:rPr>
              <a:t>presentation</a:t>
            </a:r>
            <a:r>
              <a:rPr lang="de-DE" sz="1600" dirty="0" smtClean="0">
                <a:solidFill>
                  <a:srgbClr val="FF0000"/>
                </a:solidFill>
              </a:rPr>
              <a:t> time: 2 </a:t>
            </a:r>
            <a:r>
              <a:rPr lang="de-DE" sz="1600" dirty="0" err="1" smtClean="0">
                <a:solidFill>
                  <a:srgbClr val="FF0000"/>
                </a:solidFill>
              </a:rPr>
              <a:t>minutes</a:t>
            </a:r>
            <a:endParaRPr lang="de-DE" sz="1600" i="1" dirty="0"/>
          </a:p>
        </p:txBody>
      </p:sp>
    </p:spTree>
    <p:extLst>
      <p:ext uri="{BB962C8B-B14F-4D97-AF65-F5344CB8AC3E}">
        <p14:creationId xmlns:p14="http://schemas.microsoft.com/office/powerpoint/2010/main" val="112572618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Bildschirmpräsentation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 Green infrastructure potential  in your environment  Working group X Group members: xy xy xy xy …</vt:lpstr>
      <vt:lpstr>Case study add your title , author: add your name </vt:lpstr>
      <vt:lpstr>Case study add your title , author: add your name 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infrastructure potential  in your environment  Working group X Group members: xy xy xy xy …</dc:title>
  <dc:creator>Fetzer, Ellen</dc:creator>
  <cp:lastModifiedBy>Fetzer, Ellen</cp:lastModifiedBy>
  <cp:revision>4</cp:revision>
  <dcterms:created xsi:type="dcterms:W3CDTF">2014-11-25T12:15:43Z</dcterms:created>
  <dcterms:modified xsi:type="dcterms:W3CDTF">2014-11-25T13:15:42Z</dcterms:modified>
</cp:coreProperties>
</file>