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34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87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61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009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525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125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49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9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42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0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81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ADBDF-5D61-4CF2-97EC-2343FC9E2AE5}" type="datetimeFigureOut">
              <a:rPr lang="de-DE" smtClean="0"/>
              <a:t>10.06.2016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C6F96-221D-44A9-AADE-98BE002874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7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333375"/>
            <a:ext cx="8351837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Democratic Change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Process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288" y="3141663"/>
            <a:ext cx="6400800" cy="33115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de-DE" dirty="0" smtClean="0"/>
              <a:t>Working Group: x</a:t>
            </a:r>
          </a:p>
          <a:p>
            <a:pPr>
              <a:defRPr/>
            </a:pPr>
            <a:endParaRPr lang="de-DE" dirty="0" smtClean="0"/>
          </a:p>
          <a:p>
            <a:pPr>
              <a:defRPr/>
            </a:pPr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 smtClean="0"/>
              <a:t>xxx</a:t>
            </a:r>
          </a:p>
          <a:p>
            <a:pPr>
              <a:defRPr/>
            </a:pPr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4341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844675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1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err="1" smtClean="0"/>
              <a:t>Slides</a:t>
            </a:r>
            <a:r>
              <a:rPr lang="de-DE" sz="1800" b="1" dirty="0" smtClean="0"/>
              <a:t> 1 + 2: Review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challenge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Present</a:t>
            </a:r>
            <a:r>
              <a:rPr lang="de-DE" sz="1800" dirty="0" smtClean="0"/>
              <a:t> </a:t>
            </a:r>
            <a:r>
              <a:rPr lang="de-DE" sz="1800" dirty="0" err="1" smtClean="0"/>
              <a:t>again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was the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challenge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identification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the </a:t>
            </a:r>
            <a:r>
              <a:rPr lang="de-DE" sz="1800" dirty="0" err="1" smtClean="0"/>
              <a:t>spatial</a:t>
            </a:r>
            <a:r>
              <a:rPr lang="de-DE" sz="1800" dirty="0" smtClean="0"/>
              <a:t> </a:t>
            </a:r>
            <a:r>
              <a:rPr lang="de-DE" sz="1800" dirty="0" err="1" smtClean="0"/>
              <a:t>context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the </a:t>
            </a:r>
            <a:r>
              <a:rPr lang="de-DE" sz="1800" dirty="0" err="1" smtClean="0"/>
              <a:t>problematic</a:t>
            </a:r>
            <a:endParaRPr lang="de-DE" sz="1800" dirty="0" smtClean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visuals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2 </a:t>
            </a:r>
            <a:r>
              <a:rPr lang="de-DE" sz="1800" dirty="0" err="1" smtClean="0"/>
              <a:t>minutes</a:t>
            </a:r>
            <a:r>
              <a:rPr lang="de-DE" sz="1800" dirty="0" smtClean="0"/>
              <a:t> per </a:t>
            </a:r>
            <a:r>
              <a:rPr lang="de-DE" sz="1800" dirty="0" err="1" smtClean="0"/>
              <a:t>slide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2776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r>
              <a:rPr lang="de-DE" sz="1800" b="1" dirty="0" smtClean="0"/>
              <a:t>Slide 3: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power </a:t>
            </a:r>
            <a:r>
              <a:rPr lang="de-DE" sz="1800" b="1" dirty="0" err="1" smtClean="0"/>
              <a:t>map</a:t>
            </a:r>
            <a:endParaRPr lang="de-DE" sz="1800" b="1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who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the </a:t>
            </a:r>
            <a:r>
              <a:rPr lang="de-DE" sz="1800" dirty="0" err="1" smtClean="0"/>
              <a:t>stakeholders</a:t>
            </a:r>
            <a:r>
              <a:rPr lang="de-DE" sz="1800" dirty="0" smtClean="0"/>
              <a:t>,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their</a:t>
            </a:r>
            <a:r>
              <a:rPr lang="de-DE" sz="1800" dirty="0" smtClean="0"/>
              <a:t> </a:t>
            </a:r>
            <a:r>
              <a:rPr lang="de-DE" sz="1800" dirty="0" err="1" smtClean="0"/>
              <a:t>interests</a:t>
            </a:r>
            <a:r>
              <a:rPr lang="de-DE" sz="1800" dirty="0" smtClean="0"/>
              <a:t>,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they</a:t>
            </a:r>
            <a:r>
              <a:rPr lang="de-DE" sz="1800" dirty="0" smtClean="0"/>
              <a:t> </a:t>
            </a:r>
            <a:r>
              <a:rPr lang="de-DE" sz="1800" dirty="0" err="1" smtClean="0"/>
              <a:t>interelated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the power </a:t>
            </a:r>
            <a:r>
              <a:rPr lang="de-DE" sz="1800" dirty="0" err="1" smtClean="0"/>
              <a:t>structure</a:t>
            </a:r>
            <a:r>
              <a:rPr lang="de-DE" sz="1800" dirty="0" smtClean="0"/>
              <a:t> </a:t>
            </a:r>
            <a:r>
              <a:rPr lang="de-DE" sz="1800" dirty="0" err="1" smtClean="0"/>
              <a:t>among</a:t>
            </a:r>
            <a:r>
              <a:rPr lang="de-DE" sz="1800" dirty="0" smtClean="0"/>
              <a:t> </a:t>
            </a:r>
            <a:r>
              <a:rPr lang="de-DE" sz="1800" dirty="0" err="1" smtClean="0"/>
              <a:t>them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Also </a:t>
            </a:r>
            <a:r>
              <a:rPr lang="de-DE" sz="1800" dirty="0" err="1" smtClean="0"/>
              <a:t>Indicate</a:t>
            </a:r>
            <a:r>
              <a:rPr lang="de-DE" sz="1800" dirty="0" smtClean="0"/>
              <a:t> </a:t>
            </a:r>
            <a:r>
              <a:rPr lang="de-DE" sz="1800" dirty="0" err="1" smtClean="0"/>
              <a:t>alyourself</a:t>
            </a:r>
            <a:r>
              <a:rPr lang="de-DE" sz="1800" dirty="0" smtClean="0"/>
              <a:t> in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role</a:t>
            </a:r>
            <a:r>
              <a:rPr lang="de-DE" sz="1800" dirty="0" smtClean="0"/>
              <a:t> </a:t>
            </a:r>
            <a:r>
              <a:rPr lang="de-DE" sz="1800" dirty="0" err="1" smtClean="0"/>
              <a:t>as</a:t>
            </a:r>
            <a:r>
              <a:rPr lang="de-DE" sz="1800" dirty="0" smtClean="0"/>
              <a:t> </a:t>
            </a:r>
            <a:r>
              <a:rPr lang="de-DE" sz="1800" dirty="0" err="1" smtClean="0"/>
              <a:t>planner</a:t>
            </a:r>
            <a:r>
              <a:rPr lang="de-DE" sz="1800" dirty="0" smtClean="0"/>
              <a:t>/s on </a:t>
            </a:r>
            <a:r>
              <a:rPr lang="de-DE" sz="1800" dirty="0" err="1" smtClean="0"/>
              <a:t>this</a:t>
            </a:r>
            <a:r>
              <a:rPr lang="de-DE" sz="1800" dirty="0" smtClean="0"/>
              <a:t> </a:t>
            </a:r>
            <a:r>
              <a:rPr lang="de-DE" sz="1800" dirty="0" err="1" smtClean="0"/>
              <a:t>map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color</a:t>
            </a:r>
            <a:r>
              <a:rPr lang="de-DE" sz="1800" dirty="0" smtClean="0"/>
              <a:t> </a:t>
            </a:r>
            <a:r>
              <a:rPr lang="de-DE" sz="1800" dirty="0" err="1" smtClean="0"/>
              <a:t>codes</a:t>
            </a:r>
            <a:r>
              <a:rPr lang="de-DE" sz="1800" dirty="0" smtClean="0"/>
              <a:t> (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example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strong/</a:t>
            </a:r>
            <a:r>
              <a:rPr lang="de-DE" sz="1800" dirty="0" err="1" smtClean="0"/>
              <a:t>weak</a:t>
            </a:r>
            <a:r>
              <a:rPr lang="de-DE" sz="1800" dirty="0" smtClean="0"/>
              <a:t> power, </a:t>
            </a:r>
            <a:r>
              <a:rPr lang="de-DE" sz="1800" dirty="0" err="1" smtClean="0"/>
              <a:t>directly</a:t>
            </a:r>
            <a:r>
              <a:rPr lang="de-DE" sz="1800" dirty="0" smtClean="0"/>
              <a:t>/</a:t>
            </a:r>
            <a:r>
              <a:rPr lang="de-DE" sz="1800" dirty="0" err="1" smtClean="0"/>
              <a:t>indirectly</a:t>
            </a:r>
            <a:r>
              <a:rPr lang="de-DE" sz="1800" dirty="0" smtClean="0"/>
              <a:t> </a:t>
            </a:r>
            <a:r>
              <a:rPr lang="de-DE" sz="1800" dirty="0" err="1" smtClean="0"/>
              <a:t>affected</a:t>
            </a:r>
            <a:r>
              <a:rPr lang="de-DE" sz="1800" dirty="0" smtClean="0"/>
              <a:t>, </a:t>
            </a:r>
            <a:r>
              <a:rPr lang="de-DE" sz="1800" dirty="0" err="1" smtClean="0"/>
              <a:t>isolated-connected</a:t>
            </a:r>
            <a:r>
              <a:rPr lang="de-DE" sz="1800" dirty="0" smtClean="0"/>
              <a:t>, etc</a:t>
            </a:r>
            <a:r>
              <a:rPr lang="de-DE" sz="1800" dirty="0" smtClean="0"/>
              <a:t>.)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arrows</a:t>
            </a:r>
            <a:r>
              <a:rPr lang="de-DE" sz="1800" dirty="0" smtClean="0"/>
              <a:t>/</a:t>
            </a:r>
            <a:r>
              <a:rPr lang="de-DE" sz="1800" dirty="0" err="1" smtClean="0"/>
              <a:t>conceptual</a:t>
            </a:r>
            <a:r>
              <a:rPr lang="de-DE" sz="1800" dirty="0" smtClean="0"/>
              <a:t> links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indicating</a:t>
            </a:r>
            <a:r>
              <a:rPr lang="de-DE" sz="1800" dirty="0" smtClean="0"/>
              <a:t> </a:t>
            </a:r>
            <a:r>
              <a:rPr lang="de-DE" sz="1800" dirty="0" err="1" smtClean="0"/>
              <a:t>interrelations</a:t>
            </a:r>
            <a:endParaRPr lang="de-DE" sz="1800" dirty="0"/>
          </a:p>
          <a:p>
            <a:pPr algn="l"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only</a:t>
            </a:r>
            <a:r>
              <a:rPr lang="de-DE" sz="1800" dirty="0" smtClean="0"/>
              <a:t> </a:t>
            </a:r>
            <a:r>
              <a:rPr lang="de-DE" sz="1800" dirty="0" err="1" smtClean="0"/>
              <a:t>use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original material,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</a:t>
            </a: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7650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r>
              <a:rPr lang="de-DE" sz="1800" b="1" dirty="0" smtClean="0"/>
              <a:t>Slide 4:  </a:t>
            </a:r>
            <a:r>
              <a:rPr lang="de-DE" sz="1800" b="1" dirty="0" err="1" smtClean="0"/>
              <a:t>Your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change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process</a:t>
            </a:r>
            <a:r>
              <a:rPr lang="de-DE" sz="1800" b="1" dirty="0" smtClean="0"/>
              <a:t> </a:t>
            </a:r>
            <a:endParaRPr lang="de-DE" sz="1800" dirty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show</a:t>
            </a:r>
            <a:r>
              <a:rPr lang="de-DE" sz="1800" dirty="0" smtClean="0"/>
              <a:t> a </a:t>
            </a:r>
            <a:r>
              <a:rPr lang="de-DE" sz="1800" dirty="0" err="1" smtClean="0"/>
              <a:t>process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Name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/>
              <a:t>m</a:t>
            </a:r>
            <a:r>
              <a:rPr lang="de-DE" sz="1800" dirty="0" err="1" smtClean="0"/>
              <a:t>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community</a:t>
            </a:r>
            <a:r>
              <a:rPr lang="de-DE" sz="1800" dirty="0" smtClean="0"/>
              <a:t> </a:t>
            </a:r>
            <a:r>
              <a:rPr lang="de-DE" sz="1800" dirty="0" err="1" smtClean="0"/>
              <a:t>engagement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the </a:t>
            </a:r>
            <a:r>
              <a:rPr lang="de-DE" sz="1800" dirty="0" err="1" smtClean="0"/>
              <a:t>typology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outcomes</a:t>
            </a:r>
            <a:r>
              <a:rPr lang="de-DE" sz="1800" dirty="0" smtClean="0"/>
              <a:t> (</a:t>
            </a:r>
            <a:r>
              <a:rPr lang="de-DE" sz="1800" dirty="0" err="1" smtClean="0"/>
              <a:t>without</a:t>
            </a:r>
            <a:r>
              <a:rPr lang="de-DE" sz="1800" dirty="0" smtClean="0"/>
              <a:t> </a:t>
            </a:r>
            <a:r>
              <a:rPr lang="de-DE" sz="1800" dirty="0" err="1" smtClean="0"/>
              <a:t>specifying</a:t>
            </a:r>
            <a:r>
              <a:rPr lang="de-DE" sz="1800" dirty="0" smtClean="0"/>
              <a:t>, </a:t>
            </a:r>
            <a:r>
              <a:rPr lang="de-DE" sz="1800" dirty="0" err="1" smtClean="0"/>
              <a:t>as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 </a:t>
            </a:r>
            <a:r>
              <a:rPr lang="de-DE" sz="1800" dirty="0" err="1" smtClean="0"/>
              <a:t>are</a:t>
            </a:r>
            <a:r>
              <a:rPr lang="de-DE" sz="1800" dirty="0" smtClean="0"/>
              <a:t> </a:t>
            </a:r>
            <a:r>
              <a:rPr lang="de-DE" sz="1800" dirty="0" err="1" smtClean="0"/>
              <a:t>assuming</a:t>
            </a:r>
            <a:r>
              <a:rPr lang="de-DE" sz="1800" dirty="0" smtClean="0"/>
              <a:t> a </a:t>
            </a:r>
            <a:r>
              <a:rPr lang="de-DE" sz="1800" dirty="0" err="1" smtClean="0"/>
              <a:t>collective</a:t>
            </a:r>
            <a:r>
              <a:rPr lang="de-DE" sz="1800" dirty="0" err="1"/>
              <a:t>-</a:t>
            </a:r>
            <a:r>
              <a:rPr lang="de-DE" sz="1800" dirty="0" err="1" smtClean="0"/>
              <a:t>decision</a:t>
            </a:r>
            <a:r>
              <a:rPr lang="de-DE" sz="1800" dirty="0" smtClean="0"/>
              <a:t> </a:t>
            </a:r>
            <a:r>
              <a:rPr lang="de-DE" sz="1800" dirty="0" err="1" smtClean="0"/>
              <a:t>making</a:t>
            </a:r>
            <a:r>
              <a:rPr lang="de-DE" sz="1800" dirty="0" smtClean="0"/>
              <a:t> in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step</a:t>
            </a:r>
            <a:r>
              <a:rPr lang="de-DE" sz="1800" dirty="0" smtClean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Show </a:t>
            </a:r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thes</a:t>
            </a:r>
            <a:r>
              <a:rPr lang="de-DE" sz="1800" dirty="0" smtClean="0"/>
              <a:t> </a:t>
            </a:r>
            <a:r>
              <a:rPr lang="de-DE" sz="1800" dirty="0" err="1" smtClean="0"/>
              <a:t>methods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activities</a:t>
            </a:r>
            <a:r>
              <a:rPr lang="de-DE" sz="1800" dirty="0" smtClean="0"/>
              <a:t> </a:t>
            </a:r>
            <a:r>
              <a:rPr lang="de-DE" sz="1800" dirty="0" err="1" smtClean="0"/>
              <a:t>need</a:t>
            </a:r>
            <a:r>
              <a:rPr lang="de-DE" sz="1800" dirty="0" smtClean="0"/>
              <a:t>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applied</a:t>
            </a:r>
            <a:r>
              <a:rPr lang="de-DE" sz="1800" dirty="0" smtClean="0"/>
              <a:t> in </a:t>
            </a:r>
            <a:r>
              <a:rPr lang="en-US" sz="1800" dirty="0" smtClean="0"/>
              <a:t>a </a:t>
            </a:r>
            <a:r>
              <a:rPr lang="en-US" sz="1800" dirty="0"/>
              <a:t>short, medium and long-term </a:t>
            </a:r>
            <a:r>
              <a:rPr lang="en-US" sz="1800" dirty="0" smtClean="0"/>
              <a:t>perspective (time line, process model)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de-DE" sz="1800" dirty="0" smtClean="0"/>
          </a:p>
          <a:p>
            <a:pPr algn="l"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ouse</a:t>
            </a:r>
            <a:r>
              <a:rPr lang="de-DE" sz="1800" dirty="0" smtClean="0"/>
              <a:t> a </a:t>
            </a:r>
            <a:r>
              <a:rPr lang="de-DE" sz="1800" dirty="0" err="1" smtClean="0"/>
              <a:t>graphical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representation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83442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5:  Main </a:t>
            </a:r>
            <a:r>
              <a:rPr lang="de-DE" sz="1800" b="1" dirty="0" err="1" smtClean="0"/>
              <a:t>findings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assignment</a:t>
            </a:r>
            <a:r>
              <a:rPr lang="de-DE" sz="1800" b="1" dirty="0" smtClean="0"/>
              <a:t> 1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were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main</a:t>
            </a:r>
            <a:r>
              <a:rPr lang="de-DE" sz="1800" dirty="0" smtClean="0"/>
              <a:t> </a:t>
            </a:r>
            <a:r>
              <a:rPr lang="de-DE" sz="1800" dirty="0" err="1" smtClean="0"/>
              <a:t>insights</a:t>
            </a:r>
            <a:r>
              <a:rPr lang="de-DE" sz="1800" dirty="0" smtClean="0"/>
              <a:t> </a:t>
            </a:r>
            <a:r>
              <a:rPr lang="de-DE" sz="1800" dirty="0" err="1" smtClean="0"/>
              <a:t>from</a:t>
            </a:r>
            <a:r>
              <a:rPr lang="de-DE" sz="1800" dirty="0" smtClean="0"/>
              <a:t> the </a:t>
            </a:r>
            <a:r>
              <a:rPr lang="de-DE" sz="1800" dirty="0" err="1" smtClean="0"/>
              <a:t>theory</a:t>
            </a:r>
            <a:r>
              <a:rPr lang="de-DE" sz="1800" dirty="0" smtClean="0"/>
              <a:t>/</a:t>
            </a:r>
            <a:r>
              <a:rPr lang="de-DE" sz="1800" dirty="0" err="1" smtClean="0"/>
              <a:t>terminology</a:t>
            </a:r>
            <a:r>
              <a:rPr lang="de-DE" sz="1800" dirty="0" smtClean="0"/>
              <a:t> </a:t>
            </a:r>
            <a:r>
              <a:rPr lang="de-DE" sz="1800" dirty="0" err="1" smtClean="0"/>
              <a:t>exercise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Please</a:t>
            </a:r>
            <a:r>
              <a:rPr lang="de-DE" sz="1800" dirty="0" smtClean="0"/>
              <a:t> </a:t>
            </a:r>
            <a:r>
              <a:rPr lang="de-DE" sz="1800" dirty="0" err="1" smtClean="0"/>
              <a:t>keep</a:t>
            </a:r>
            <a:r>
              <a:rPr lang="de-DE" sz="1800" dirty="0" smtClean="0"/>
              <a:t> </a:t>
            </a:r>
            <a:r>
              <a:rPr lang="de-DE" sz="1800" dirty="0" err="1" smtClean="0"/>
              <a:t>this</a:t>
            </a:r>
            <a:r>
              <a:rPr lang="de-DE" sz="1800" dirty="0" smtClean="0"/>
              <a:t> </a:t>
            </a:r>
            <a:r>
              <a:rPr lang="de-DE" sz="1800" dirty="0" err="1" smtClean="0"/>
              <a:t>very</a:t>
            </a:r>
            <a:r>
              <a:rPr lang="de-DE" sz="1800" dirty="0" smtClean="0"/>
              <a:t> </a:t>
            </a:r>
            <a:r>
              <a:rPr lang="de-DE" sz="1800" dirty="0" err="1" smtClean="0"/>
              <a:t>brief</a:t>
            </a:r>
            <a:r>
              <a:rPr lang="de-DE" sz="1800" dirty="0" smtClean="0"/>
              <a:t>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focussed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smtClean="0"/>
              <a:t>Graphics </a:t>
            </a:r>
            <a:r>
              <a:rPr lang="de-DE" sz="1800" dirty="0" err="1" smtClean="0"/>
              <a:t>and</a:t>
            </a:r>
            <a:r>
              <a:rPr lang="de-DE" sz="1800" dirty="0" smtClean="0"/>
              <a:t> </a:t>
            </a:r>
            <a:r>
              <a:rPr lang="de-DE" sz="1800" dirty="0" err="1" smtClean="0"/>
              <a:t>few</a:t>
            </a:r>
            <a:r>
              <a:rPr lang="de-DE" sz="1800" dirty="0" smtClean="0"/>
              <a:t> </a:t>
            </a:r>
            <a:r>
              <a:rPr lang="de-DE" sz="1800" dirty="0" err="1" smtClean="0"/>
              <a:t>text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</a:t>
            </a:r>
            <a:r>
              <a:rPr lang="de-DE" sz="1800" dirty="0"/>
              <a:t>2</a:t>
            </a:r>
            <a:r>
              <a:rPr lang="de-DE" sz="1800" dirty="0" smtClean="0"/>
              <a:t>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23789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7950" y="0"/>
            <a:ext cx="2303463" cy="1700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750" y="333375"/>
            <a:ext cx="8064500" cy="3382963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de-DE" sz="1800" b="1" dirty="0" smtClean="0"/>
              <a:t>Slide 6:  Overall </a:t>
            </a:r>
            <a:r>
              <a:rPr lang="de-DE" sz="1800" b="1" dirty="0" err="1" smtClean="0"/>
              <a:t>reflection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and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outlook</a:t>
            </a:r>
            <a:endParaRPr lang="de-DE" sz="1800" b="1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Relate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change</a:t>
            </a:r>
            <a:r>
              <a:rPr lang="de-DE" sz="1800" dirty="0" smtClean="0"/>
              <a:t> </a:t>
            </a:r>
            <a:r>
              <a:rPr lang="de-DE" sz="1800" dirty="0" err="1" smtClean="0"/>
              <a:t>model</a:t>
            </a:r>
            <a:r>
              <a:rPr lang="de-DE" sz="1800" dirty="0" smtClean="0"/>
              <a:t>‘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theory</a:t>
            </a:r>
            <a:r>
              <a:rPr lang="de-DE" sz="1800" dirty="0" smtClean="0"/>
              <a:t> </a:t>
            </a:r>
            <a:r>
              <a:rPr lang="de-DE" sz="1800" dirty="0" err="1" smtClean="0"/>
              <a:t>findings</a:t>
            </a:r>
            <a:endParaRPr lang="de-DE" sz="1800" dirty="0" smtClean="0"/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Which</a:t>
            </a:r>
            <a:r>
              <a:rPr lang="de-DE" sz="1800" dirty="0" smtClean="0"/>
              <a:t> </a:t>
            </a:r>
            <a:r>
              <a:rPr lang="de-DE" sz="1800" dirty="0" err="1" smtClean="0"/>
              <a:t>aspects</a:t>
            </a:r>
            <a:r>
              <a:rPr lang="de-DE" sz="1800" dirty="0" smtClean="0"/>
              <a:t> </a:t>
            </a:r>
            <a:r>
              <a:rPr lang="de-DE" sz="1800" dirty="0" err="1" smtClean="0"/>
              <a:t>have</a:t>
            </a:r>
            <a:r>
              <a:rPr lang="de-DE" sz="1800" dirty="0" smtClean="0"/>
              <a:t> </a:t>
            </a:r>
            <a:r>
              <a:rPr lang="de-DE" sz="1800" dirty="0" err="1" smtClean="0"/>
              <a:t>remained</a:t>
            </a:r>
            <a:r>
              <a:rPr lang="de-DE" sz="1800" dirty="0" smtClean="0"/>
              <a:t> </a:t>
            </a:r>
            <a:r>
              <a:rPr lang="de-DE" sz="1800" dirty="0" err="1" smtClean="0"/>
              <a:t>unresolved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de-DE" sz="1800" dirty="0" err="1" smtClean="0"/>
              <a:t>What</a:t>
            </a:r>
            <a:r>
              <a:rPr lang="de-DE" sz="1800" dirty="0" smtClean="0"/>
              <a:t> </a:t>
            </a:r>
            <a:r>
              <a:rPr lang="de-DE" sz="1800" dirty="0" err="1" smtClean="0"/>
              <a:t>would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‚</a:t>
            </a:r>
            <a:r>
              <a:rPr lang="de-DE" sz="1800" dirty="0" err="1" smtClean="0"/>
              <a:t>take</a:t>
            </a:r>
            <a:r>
              <a:rPr lang="de-DE" sz="1800" dirty="0" smtClean="0"/>
              <a:t> </a:t>
            </a:r>
            <a:r>
              <a:rPr lang="de-DE" sz="1800" dirty="0" err="1" smtClean="0"/>
              <a:t>home</a:t>
            </a:r>
            <a:r>
              <a:rPr lang="de-DE" sz="1800" dirty="0" smtClean="0"/>
              <a:t>‘ </a:t>
            </a:r>
            <a:r>
              <a:rPr lang="de-DE" sz="1800" dirty="0" err="1" smtClean="0"/>
              <a:t>message</a:t>
            </a:r>
            <a:r>
              <a:rPr lang="de-DE" sz="1800" dirty="0" smtClean="0"/>
              <a:t>?</a:t>
            </a:r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r>
              <a:rPr lang="de-DE" sz="1800" b="1" dirty="0" err="1" smtClean="0"/>
              <a:t>Presentation</a:t>
            </a:r>
            <a:r>
              <a:rPr lang="de-DE" sz="1800" b="1" dirty="0" smtClean="0"/>
              <a:t> time: </a:t>
            </a:r>
            <a:r>
              <a:rPr lang="de-DE" sz="1800" dirty="0" smtClean="0"/>
              <a:t>max. 3 </a:t>
            </a:r>
            <a:r>
              <a:rPr lang="de-DE" sz="1800" dirty="0" err="1" smtClean="0"/>
              <a:t>minutes</a:t>
            </a:r>
            <a:endParaRPr lang="de-DE" sz="1800" dirty="0" smtClean="0"/>
          </a:p>
          <a:p>
            <a:pPr algn="l">
              <a:defRPr/>
            </a:pPr>
            <a:endParaRPr lang="de-DE" sz="1800" dirty="0"/>
          </a:p>
          <a:p>
            <a:pPr algn="l">
              <a:defRPr/>
            </a:pPr>
            <a:endParaRPr lang="de-DE" sz="1800" dirty="0"/>
          </a:p>
        </p:txBody>
      </p:sp>
      <p:sp>
        <p:nvSpPr>
          <p:cNvPr id="19460" name="Textfeld 1"/>
          <p:cNvSpPr txBox="1">
            <a:spLocks noChangeArrowheads="1"/>
          </p:cNvSpPr>
          <p:nvPr/>
        </p:nvSpPr>
        <p:spPr bwMode="auto">
          <a:xfrm>
            <a:off x="585788" y="2865438"/>
            <a:ext cx="810577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2-3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b="1" dirty="0"/>
              <a:t>15-20</a:t>
            </a:r>
            <a:r>
              <a:rPr lang="de-DE" altLang="de-DE" dirty="0"/>
              <a:t>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 err="1"/>
              <a:t>maximum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dirty="0"/>
              <a:t>+ 10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four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  <a:r>
              <a:rPr lang="de-DE" altLang="de-DE" b="1" dirty="0" err="1">
                <a:solidFill>
                  <a:srgbClr val="FF0000"/>
                </a:solidFill>
              </a:rPr>
              <a:t>before</a:t>
            </a:r>
            <a:r>
              <a:rPr lang="de-DE" altLang="de-DE" b="1" dirty="0"/>
              <a:t> </a:t>
            </a:r>
            <a:r>
              <a:rPr lang="de-DE" altLang="de-DE" b="1" dirty="0" err="1"/>
              <a:t>Thursday</a:t>
            </a:r>
            <a:r>
              <a:rPr lang="de-DE" altLang="de-DE" b="1" dirty="0"/>
              <a:t>, 16th </a:t>
            </a:r>
            <a:r>
              <a:rPr lang="de-DE" altLang="de-DE" b="1" dirty="0" err="1"/>
              <a:t>of</a:t>
            </a:r>
            <a:r>
              <a:rPr lang="de-DE" altLang="de-DE" b="1" dirty="0"/>
              <a:t> June.</a:t>
            </a:r>
          </a:p>
        </p:txBody>
      </p:sp>
    </p:spTree>
    <p:extLst>
      <p:ext uri="{BB962C8B-B14F-4D97-AF65-F5344CB8AC3E}">
        <p14:creationId xmlns:p14="http://schemas.microsoft.com/office/powerpoint/2010/main" val="397131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Bildschirmpräsentation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Landscape Education for Democracy Your Democratic Change Process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Education for Democracy Your Democratic Change Process</dc:title>
  <dc:creator>Fetzer, Ellen</dc:creator>
  <cp:lastModifiedBy>Fetzer, Ellen</cp:lastModifiedBy>
  <cp:revision>1</cp:revision>
  <dcterms:created xsi:type="dcterms:W3CDTF">2016-06-10T09:55:42Z</dcterms:created>
  <dcterms:modified xsi:type="dcterms:W3CDTF">2016-06-10T09:59:54Z</dcterms:modified>
</cp:coreProperties>
</file>