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69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30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43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23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470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18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1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18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93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62B1-DF17-40FB-A67D-8B5B50FD8A1C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89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275106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Collaborative Design</a:t>
            </a:r>
            <a:br>
              <a:rPr lang="de-DE" dirty="0" smtClean="0"/>
            </a:br>
            <a:r>
              <a:rPr lang="de-DE" sz="2700" dirty="0" smtClean="0"/>
              <a:t>on Green Infrastructure Potential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sz="4000" dirty="0" smtClean="0"/>
              <a:t>Working </a:t>
            </a:r>
            <a:r>
              <a:rPr lang="de-DE" sz="4000" dirty="0" err="1" smtClean="0"/>
              <a:t>group</a:t>
            </a:r>
            <a:r>
              <a:rPr lang="de-DE" sz="4000" dirty="0" smtClean="0"/>
              <a:t> </a:t>
            </a:r>
            <a:r>
              <a:rPr lang="de-DE" sz="4000" dirty="0" smtClean="0">
                <a:solidFill>
                  <a:schemeClr val="tx2"/>
                </a:solidFill>
              </a:rPr>
              <a:t>X</a:t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smtClean="0">
                <a:solidFill>
                  <a:schemeClr val="tx2"/>
                </a:solidFill>
              </a:rPr>
              <a:t>Group </a:t>
            </a:r>
            <a:r>
              <a:rPr lang="de-DE" sz="4000" dirty="0" err="1" smtClean="0">
                <a:solidFill>
                  <a:schemeClr val="tx2"/>
                </a:solidFill>
              </a:rPr>
              <a:t>members</a:t>
            </a:r>
            <a:r>
              <a:rPr lang="de-DE" sz="4000" dirty="0" smtClean="0">
                <a:solidFill>
                  <a:schemeClr val="tx2"/>
                </a:solidFill>
              </a:rPr>
              <a:t>:</a:t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smtClean="0">
                <a:solidFill>
                  <a:schemeClr val="tx2"/>
                </a:solidFill>
              </a:rPr>
              <a:t>…</a:t>
            </a:r>
            <a:endParaRPr lang="de-DE" sz="4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 smtClean="0"/>
              <a:t>Online Seminar Green Infrastructure – </a:t>
            </a:r>
            <a:r>
              <a:rPr lang="de-DE" sz="1600" dirty="0" err="1" smtClean="0"/>
              <a:t>Assignment</a:t>
            </a:r>
            <a:r>
              <a:rPr lang="de-DE" sz="1600" dirty="0" smtClean="0"/>
              <a:t> </a:t>
            </a:r>
            <a:r>
              <a:rPr lang="de-DE" sz="1600" dirty="0" smtClean="0"/>
              <a:t>4 </a:t>
            </a:r>
            <a:r>
              <a:rPr lang="de-DE" sz="1600" dirty="0" smtClean="0"/>
              <a:t>– </a:t>
            </a:r>
            <a:r>
              <a:rPr lang="de-DE" sz="1600" dirty="0" smtClean="0"/>
              <a:t>Collaborativ</a:t>
            </a:r>
            <a:r>
              <a:rPr lang="de-DE" sz="1600" dirty="0" smtClean="0"/>
              <a:t>e Design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90661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597353"/>
            <a:ext cx="7772400" cy="360039"/>
          </a:xfrm>
        </p:spPr>
        <p:txBody>
          <a:bodyPr>
            <a:normAutofit fontScale="90000"/>
          </a:bodyPr>
          <a:lstStyle/>
          <a:p>
            <a:pPr algn="l"/>
            <a:r>
              <a:rPr lang="de-DE" sz="2000" dirty="0" smtClean="0"/>
              <a:t>Case </a:t>
            </a:r>
            <a:r>
              <a:rPr lang="de-DE" sz="2000" dirty="0" err="1" smtClean="0"/>
              <a:t>study</a:t>
            </a:r>
            <a:r>
              <a:rPr lang="de-DE" sz="2000" dirty="0" smtClean="0"/>
              <a:t>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</a:t>
            </a:r>
            <a:r>
              <a:rPr lang="de-DE" sz="2000" i="1" dirty="0" smtClean="0"/>
              <a:t>title</a:t>
            </a:r>
            <a:r>
              <a:rPr lang="de-DE" sz="2000" dirty="0" smtClean="0">
                <a:solidFill>
                  <a:schemeClr val="tx2"/>
                </a:solidFill>
              </a:rPr>
              <a:t/>
            </a:r>
            <a:br>
              <a:rPr lang="de-DE" sz="2000" dirty="0" smtClean="0">
                <a:solidFill>
                  <a:schemeClr val="tx2"/>
                </a:solidFill>
              </a:rPr>
            </a:b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/>
              <a:t>Online Seminar Green Infrastructure – </a:t>
            </a:r>
            <a:r>
              <a:rPr lang="de-DE" sz="1600" dirty="0" err="1"/>
              <a:t>Assignment</a:t>
            </a:r>
            <a:r>
              <a:rPr lang="de-DE" sz="1600" dirty="0"/>
              <a:t> 4 – Collaborative Design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1" y="663079"/>
            <a:ext cx="6938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Overview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analytical</a:t>
            </a:r>
            <a:r>
              <a:rPr lang="de-DE" sz="2400" dirty="0" smtClean="0"/>
              <a:t> </a:t>
            </a:r>
            <a:r>
              <a:rPr lang="de-DE" sz="2400" dirty="0" err="1" smtClean="0"/>
              <a:t>drawings</a:t>
            </a:r>
            <a:r>
              <a:rPr lang="de-DE" sz="2400" dirty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presentation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time: </a:t>
            </a:r>
            <a:r>
              <a:rPr lang="de-DE" dirty="0">
                <a:solidFill>
                  <a:srgbClr val="FF0000"/>
                </a:solidFill>
              </a:rPr>
              <a:t>2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minutes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32318" y="1268760"/>
            <a:ext cx="350763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unreadable</a:t>
            </a:r>
            <a:r>
              <a:rPr lang="de-DE" dirty="0" smtClean="0"/>
              <a:t> </a:t>
            </a:r>
            <a:r>
              <a:rPr lang="de-DE" dirty="0" err="1" smtClean="0"/>
              <a:t>graphics</a:t>
            </a:r>
            <a:r>
              <a:rPr lang="de-DE" dirty="0" smtClean="0"/>
              <a:t> </a:t>
            </a:r>
            <a:endParaRPr lang="de-DE" dirty="0" smtClean="0"/>
          </a:p>
          <a:p>
            <a:pPr algn="ctr"/>
            <a:r>
              <a:rPr lang="de-DE" dirty="0" smtClean="0"/>
              <a:t>(</a:t>
            </a:r>
            <a:r>
              <a:rPr lang="de-DE" dirty="0" err="1" smtClean="0"/>
              <a:t>font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!)</a:t>
            </a:r>
          </a:p>
          <a:p>
            <a:pPr algn="ctr"/>
            <a:endParaRPr lang="de-DE" dirty="0"/>
          </a:p>
          <a:p>
            <a:pPr algn="ctr"/>
            <a:r>
              <a:rPr lang="de-DE" dirty="0" err="1" smtClean="0"/>
              <a:t>Author</a:t>
            </a:r>
            <a:r>
              <a:rPr lang="de-DE" dirty="0" smtClean="0"/>
              <a:t> 1 </a:t>
            </a:r>
            <a:endParaRPr lang="de-DE" dirty="0"/>
          </a:p>
          <a:p>
            <a:pPr algn="ctr"/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655929" y="3933056"/>
            <a:ext cx="348402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3</a:t>
            </a:r>
          </a:p>
          <a:p>
            <a:pPr algn="ctr"/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4644008" y="1268760"/>
            <a:ext cx="350763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</a:t>
            </a:r>
            <a:r>
              <a:rPr lang="de-DE" dirty="0" smtClean="0"/>
              <a:t>2 </a:t>
            </a:r>
            <a:endParaRPr lang="de-DE" dirty="0"/>
          </a:p>
          <a:p>
            <a:pPr algn="ctr"/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4667617" y="3933056"/>
            <a:ext cx="348402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</a:t>
            </a:r>
            <a:r>
              <a:rPr lang="de-DE" dirty="0" smtClean="0"/>
              <a:t>4 </a:t>
            </a:r>
            <a:endParaRPr lang="de-DE" dirty="0"/>
          </a:p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5532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597353"/>
            <a:ext cx="7772400" cy="360039"/>
          </a:xfrm>
        </p:spPr>
        <p:txBody>
          <a:bodyPr>
            <a:normAutofit fontScale="90000"/>
          </a:bodyPr>
          <a:lstStyle/>
          <a:p>
            <a:pPr algn="l"/>
            <a:r>
              <a:rPr lang="de-DE" sz="2000" dirty="0" smtClean="0"/>
              <a:t>Case </a:t>
            </a:r>
            <a:r>
              <a:rPr lang="de-DE" sz="2000" dirty="0" err="1" smtClean="0"/>
              <a:t>study</a:t>
            </a:r>
            <a:r>
              <a:rPr lang="de-DE" sz="2000" dirty="0" smtClean="0"/>
              <a:t>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</a:t>
            </a:r>
            <a:r>
              <a:rPr lang="de-DE" sz="2000" i="1" dirty="0" smtClean="0"/>
              <a:t>title</a:t>
            </a:r>
            <a:r>
              <a:rPr lang="de-DE" sz="2000" dirty="0" smtClean="0">
                <a:solidFill>
                  <a:schemeClr val="tx2"/>
                </a:solidFill>
              </a:rPr>
              <a:t/>
            </a:r>
            <a:br>
              <a:rPr lang="de-DE" sz="2000" dirty="0" smtClean="0">
                <a:solidFill>
                  <a:schemeClr val="tx2"/>
                </a:solidFill>
              </a:rPr>
            </a:b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/>
              <a:t>Online Seminar Green Infrastructure – </a:t>
            </a:r>
            <a:r>
              <a:rPr lang="de-DE" sz="1600" dirty="0" err="1"/>
              <a:t>Assignment</a:t>
            </a:r>
            <a:r>
              <a:rPr lang="de-DE" sz="1600" dirty="0"/>
              <a:t> 4 – Collaborative Design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1" y="663079"/>
            <a:ext cx="7069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Overview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projective</a:t>
            </a:r>
            <a:r>
              <a:rPr lang="de-DE" sz="2400" dirty="0" smtClean="0"/>
              <a:t> </a:t>
            </a:r>
            <a:r>
              <a:rPr lang="de-DE" sz="2400" dirty="0" err="1" smtClean="0"/>
              <a:t>drawings</a:t>
            </a:r>
            <a:r>
              <a:rPr lang="de-DE" sz="2400" dirty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presentation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time: </a:t>
            </a:r>
            <a:r>
              <a:rPr lang="de-DE" dirty="0" smtClean="0">
                <a:solidFill>
                  <a:srgbClr val="FF0000"/>
                </a:solidFill>
              </a:rPr>
              <a:t>3 </a:t>
            </a:r>
            <a:r>
              <a:rPr lang="de-DE" dirty="0" err="1" smtClean="0">
                <a:solidFill>
                  <a:srgbClr val="FF0000"/>
                </a:solidFill>
              </a:rPr>
              <a:t>minutes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32318" y="1268760"/>
            <a:ext cx="350763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unreadable</a:t>
            </a:r>
            <a:r>
              <a:rPr lang="de-DE" dirty="0" smtClean="0"/>
              <a:t> </a:t>
            </a:r>
            <a:r>
              <a:rPr lang="de-DE" dirty="0" err="1" smtClean="0"/>
              <a:t>graphics</a:t>
            </a:r>
            <a:r>
              <a:rPr lang="de-DE" dirty="0" smtClean="0"/>
              <a:t> </a:t>
            </a:r>
            <a:endParaRPr lang="de-DE" dirty="0" smtClean="0"/>
          </a:p>
          <a:p>
            <a:pPr algn="ctr"/>
            <a:r>
              <a:rPr lang="de-DE" dirty="0" smtClean="0"/>
              <a:t>(</a:t>
            </a:r>
            <a:r>
              <a:rPr lang="de-DE" dirty="0" err="1" smtClean="0"/>
              <a:t>font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!)</a:t>
            </a:r>
          </a:p>
          <a:p>
            <a:pPr algn="ctr"/>
            <a:endParaRPr lang="de-DE" dirty="0"/>
          </a:p>
          <a:p>
            <a:pPr algn="ctr"/>
            <a:r>
              <a:rPr lang="de-DE" dirty="0" err="1" smtClean="0"/>
              <a:t>Author</a:t>
            </a:r>
            <a:r>
              <a:rPr lang="de-DE" dirty="0" smtClean="0"/>
              <a:t> 1 </a:t>
            </a:r>
            <a:endParaRPr lang="de-DE" dirty="0"/>
          </a:p>
          <a:p>
            <a:pPr algn="ctr"/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655929" y="3933056"/>
            <a:ext cx="348402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3</a:t>
            </a:r>
          </a:p>
          <a:p>
            <a:pPr algn="ctr"/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4644008" y="1268760"/>
            <a:ext cx="350763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</a:t>
            </a:r>
            <a:r>
              <a:rPr lang="de-DE" dirty="0" smtClean="0"/>
              <a:t>2 </a:t>
            </a:r>
            <a:endParaRPr lang="de-DE" dirty="0"/>
          </a:p>
          <a:p>
            <a:pPr algn="ctr"/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4667617" y="3933056"/>
            <a:ext cx="3484023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err="1"/>
              <a:t>Author</a:t>
            </a:r>
            <a:r>
              <a:rPr lang="de-DE" dirty="0"/>
              <a:t> </a:t>
            </a:r>
            <a:r>
              <a:rPr lang="de-DE" dirty="0" smtClean="0"/>
              <a:t>4 </a:t>
            </a:r>
            <a:endParaRPr lang="de-DE" dirty="0"/>
          </a:p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37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381329"/>
            <a:ext cx="7772400" cy="360039"/>
          </a:xfrm>
        </p:spPr>
        <p:txBody>
          <a:bodyPr>
            <a:normAutofit fontScale="90000"/>
          </a:bodyPr>
          <a:lstStyle/>
          <a:p>
            <a:pPr algn="l"/>
            <a:r>
              <a:rPr lang="de-DE" sz="2000" dirty="0" smtClean="0"/>
              <a:t>Case </a:t>
            </a:r>
            <a:r>
              <a:rPr lang="de-DE" sz="2000" dirty="0" err="1" smtClean="0"/>
              <a:t>study</a:t>
            </a:r>
            <a:r>
              <a:rPr lang="de-DE" sz="2000" dirty="0" smtClean="0"/>
              <a:t>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title </a:t>
            </a:r>
            <a:r>
              <a:rPr lang="de-DE" sz="2000" dirty="0" smtClean="0"/>
              <a:t>, </a:t>
            </a:r>
            <a:r>
              <a:rPr lang="de-DE" sz="2000" dirty="0" err="1" smtClean="0"/>
              <a:t>author</a:t>
            </a:r>
            <a:r>
              <a:rPr lang="de-DE" sz="2000" dirty="0" smtClean="0"/>
              <a:t>: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names</a:t>
            </a:r>
            <a:r>
              <a:rPr lang="de-DE" sz="2000" dirty="0" smtClean="0">
                <a:solidFill>
                  <a:schemeClr val="tx2"/>
                </a:solidFill>
              </a:rPr>
              <a:t/>
            </a:r>
            <a:br>
              <a:rPr lang="de-DE" sz="2000" dirty="0" smtClean="0">
                <a:solidFill>
                  <a:schemeClr val="tx2"/>
                </a:solidFill>
              </a:rPr>
            </a:b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/>
              <a:t>Online Seminar Green Infrastructure – </a:t>
            </a:r>
            <a:r>
              <a:rPr lang="de-DE" sz="1600" dirty="0" err="1"/>
              <a:t>Assignment</a:t>
            </a:r>
            <a:r>
              <a:rPr lang="de-DE" sz="1600" dirty="0"/>
              <a:t> 4 – Collaborative Design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0" y="764704"/>
            <a:ext cx="56106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Synthesis  -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common</a:t>
            </a:r>
            <a:r>
              <a:rPr lang="de-DE" sz="2400" dirty="0" smtClean="0"/>
              <a:t> </a:t>
            </a:r>
            <a:r>
              <a:rPr lang="de-DE" sz="2400" dirty="0" err="1" smtClean="0"/>
              <a:t>vision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site</a:t>
            </a:r>
            <a:endParaRPr lang="de-DE" sz="2400" dirty="0" smtClean="0"/>
          </a:p>
          <a:p>
            <a:r>
              <a:rPr lang="de-DE" dirty="0" err="1" smtClean="0">
                <a:solidFill>
                  <a:srgbClr val="FF0000"/>
                </a:solidFill>
              </a:rPr>
              <a:t>presentation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time: </a:t>
            </a:r>
            <a:r>
              <a:rPr lang="de-DE" dirty="0">
                <a:solidFill>
                  <a:srgbClr val="FF0000"/>
                </a:solidFill>
              </a:rPr>
              <a:t>3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minutes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98822" y="1988840"/>
            <a:ext cx="5002882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visual</a:t>
            </a:r>
            <a:r>
              <a:rPr lang="de-DE" dirty="0" smtClean="0"/>
              <a:t> </a:t>
            </a:r>
          </a:p>
          <a:p>
            <a:pPr algn="ctr"/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2-3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ones</a:t>
            </a:r>
            <a:r>
              <a:rPr lang="de-DE" dirty="0" smtClean="0"/>
              <a:t>.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!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unreadable</a:t>
            </a:r>
            <a:r>
              <a:rPr lang="de-DE" dirty="0" smtClean="0"/>
              <a:t> </a:t>
            </a:r>
            <a:r>
              <a:rPr lang="de-DE" dirty="0" err="1" smtClean="0"/>
              <a:t>graphics</a:t>
            </a:r>
            <a:r>
              <a:rPr lang="de-DE" dirty="0" smtClean="0"/>
              <a:t> (</a:t>
            </a:r>
            <a:r>
              <a:rPr lang="de-DE" dirty="0" err="1" smtClean="0"/>
              <a:t>font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!)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6061744" y="1988840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061744" y="3645024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076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/>
              <a:t>Online Seminar Green Infrastructure – </a:t>
            </a:r>
            <a:r>
              <a:rPr lang="de-DE" sz="1600" dirty="0" err="1"/>
              <a:t>Assignment</a:t>
            </a:r>
            <a:r>
              <a:rPr lang="de-DE" sz="1600" dirty="0"/>
              <a:t> 4 – Collaborative Design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1" y="1052736"/>
            <a:ext cx="4540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Reflection</a:t>
            </a:r>
            <a:r>
              <a:rPr lang="de-DE" sz="2400" dirty="0" smtClean="0"/>
              <a:t> </a:t>
            </a:r>
            <a:r>
              <a:rPr lang="de-DE" sz="2000" dirty="0" err="1">
                <a:solidFill>
                  <a:srgbClr val="FF0000"/>
                </a:solidFill>
              </a:rPr>
              <a:t>presentation</a:t>
            </a:r>
            <a:r>
              <a:rPr lang="de-DE" sz="2000" dirty="0">
                <a:solidFill>
                  <a:srgbClr val="FF0000"/>
                </a:solidFill>
              </a:rPr>
              <a:t> time: </a:t>
            </a:r>
            <a:r>
              <a:rPr lang="de-DE" sz="2000" dirty="0" smtClean="0">
                <a:solidFill>
                  <a:srgbClr val="FF0000"/>
                </a:solidFill>
              </a:rPr>
              <a:t>2 </a:t>
            </a:r>
            <a:r>
              <a:rPr lang="de-DE" sz="2000" dirty="0" err="1">
                <a:solidFill>
                  <a:srgbClr val="FF0000"/>
                </a:solidFill>
              </a:rPr>
              <a:t>minutes</a:t>
            </a:r>
            <a:endParaRPr lang="de-DE" sz="2000" dirty="0"/>
          </a:p>
        </p:txBody>
      </p:sp>
      <p:sp>
        <p:nvSpPr>
          <p:cNvPr id="10" name="Textfeld 9"/>
          <p:cNvSpPr txBox="1"/>
          <p:nvPr/>
        </p:nvSpPr>
        <p:spPr>
          <a:xfrm>
            <a:off x="611560" y="1412776"/>
            <a:ext cx="53188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1600" i="1" dirty="0" smtClean="0"/>
          </a:p>
          <a:p>
            <a:r>
              <a:rPr lang="de-DE" sz="1600" i="1" dirty="0" err="1" smtClean="0"/>
              <a:t>Which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new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aspects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did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the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group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members</a:t>
            </a:r>
            <a:r>
              <a:rPr lang="de-DE" sz="1600" i="1" dirty="0" smtClean="0"/>
              <a:t> bring </a:t>
            </a:r>
            <a:r>
              <a:rPr lang="de-DE" sz="1600" i="1" dirty="0" err="1" smtClean="0"/>
              <a:t>to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this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case</a:t>
            </a:r>
            <a:r>
              <a:rPr lang="de-DE" sz="1600" i="1" dirty="0" smtClean="0"/>
              <a:t>?</a:t>
            </a:r>
          </a:p>
          <a:p>
            <a:r>
              <a:rPr lang="de-DE" sz="1600" i="1" dirty="0" err="1" smtClean="0"/>
              <a:t>Which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aspects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claused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conflicts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of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interests</a:t>
            </a:r>
            <a:r>
              <a:rPr lang="de-DE" sz="1600" i="1" dirty="0" smtClean="0"/>
              <a:t>?</a:t>
            </a:r>
          </a:p>
          <a:p>
            <a:r>
              <a:rPr lang="de-DE" sz="1600" i="1" dirty="0" err="1" smtClean="0"/>
              <a:t>How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did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you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resolve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this</a:t>
            </a:r>
            <a:r>
              <a:rPr lang="de-DE" sz="1600" i="1" dirty="0" smtClean="0"/>
              <a:t>?</a:t>
            </a:r>
          </a:p>
          <a:p>
            <a:r>
              <a:rPr lang="de-DE" sz="1600" i="1" dirty="0" err="1" smtClean="0"/>
              <a:t>What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were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the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benefits</a:t>
            </a:r>
            <a:r>
              <a:rPr lang="de-DE" sz="1600" i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572618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Bildschirmpräsentation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 Collaborative Design on Green Infrastructure Potential  Working group X Group members: xy xy xy xy …</vt:lpstr>
      <vt:lpstr>Case study add your title </vt:lpstr>
      <vt:lpstr>Case study add your title </vt:lpstr>
      <vt:lpstr>Case study add your title , author: add your names 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infrastructure potential  in your environment  Working group X Group members: xy xy xy xy …</dc:title>
  <dc:creator>Fetzer, Ellen</dc:creator>
  <cp:lastModifiedBy>Fetzer, Ellen</cp:lastModifiedBy>
  <cp:revision>8</cp:revision>
  <dcterms:created xsi:type="dcterms:W3CDTF">2014-11-25T12:15:43Z</dcterms:created>
  <dcterms:modified xsi:type="dcterms:W3CDTF">2015-01-14T14:19:04Z</dcterms:modified>
</cp:coreProperties>
</file>