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59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A0CC3-AF28-46AD-83C7-F01627DE0B9A}" type="datetimeFigureOut">
              <a:rPr lang="de-DE" smtClean="0"/>
              <a:t>16.03.2018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352928" cy="1470025"/>
          </a:xfrm>
        </p:spPr>
        <p:txBody>
          <a:bodyPr>
            <a:normAutofit/>
          </a:bodyPr>
          <a:lstStyle/>
          <a:p>
            <a:r>
              <a:rPr lang="de-DE" sz="3600" dirty="0" err="1"/>
              <a:t>Social</a:t>
            </a:r>
            <a:r>
              <a:rPr lang="de-DE" sz="3600" dirty="0"/>
              <a:t> Entrepreneurship </a:t>
            </a:r>
            <a:r>
              <a:rPr lang="de-DE" sz="3600" dirty="0" err="1"/>
              <a:t>for</a:t>
            </a:r>
            <a:r>
              <a:rPr lang="de-DE" sz="3600" dirty="0"/>
              <a:t> </a:t>
            </a:r>
            <a:r>
              <a:rPr lang="de-DE" sz="3600" dirty="0" err="1"/>
              <a:t>Local</a:t>
            </a:r>
            <a:r>
              <a:rPr lang="de-DE" sz="3600" dirty="0"/>
              <a:t> Change</a:t>
            </a:r>
            <a:br>
              <a:rPr lang="de-DE" sz="3600" dirty="0"/>
            </a:br>
            <a:r>
              <a:rPr lang="de-DE" sz="3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First </a:t>
            </a:r>
            <a:r>
              <a:rPr lang="de-DE" sz="36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Presentation</a:t>
            </a:r>
            <a:r>
              <a:rPr lang="de-DE" sz="3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– </a:t>
            </a:r>
            <a:r>
              <a:rPr lang="de-DE" sz="36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Your</a:t>
            </a:r>
            <a:r>
              <a:rPr lang="de-DE" sz="3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de-DE" sz="36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Local</a:t>
            </a:r>
            <a:r>
              <a:rPr lang="de-DE" sz="3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de-DE" sz="36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Challenges</a:t>
            </a:r>
            <a:endParaRPr lang="de-DE" sz="36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/>
              <a:t>Working Group: x</a:t>
            </a:r>
          </a:p>
          <a:p>
            <a:endParaRPr lang="de-DE" dirty="0"/>
          </a:p>
          <a:p>
            <a:r>
              <a:rPr lang="de-DE" dirty="0"/>
              <a:t>Group </a:t>
            </a:r>
            <a:r>
              <a:rPr lang="de-DE" dirty="0" err="1"/>
              <a:t>members</a:t>
            </a:r>
            <a:r>
              <a:rPr lang="de-DE" dirty="0"/>
              <a:t>: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/>
          </a:bodyPr>
          <a:lstStyle/>
          <a:p>
            <a:pPr algn="l"/>
            <a:r>
              <a:rPr lang="de-DE" sz="1800" dirty="0" err="1">
                <a:solidFill>
                  <a:schemeClr val="tx1"/>
                </a:solidFill>
              </a:rPr>
              <a:t>Here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comes</a:t>
            </a:r>
            <a:r>
              <a:rPr lang="de-DE" sz="1800" dirty="0">
                <a:solidFill>
                  <a:schemeClr val="tx1"/>
                </a:solidFill>
              </a:rPr>
              <a:t> a </a:t>
            </a:r>
            <a:r>
              <a:rPr lang="de-DE" sz="1800" dirty="0" err="1">
                <a:solidFill>
                  <a:schemeClr val="tx1"/>
                </a:solidFill>
              </a:rPr>
              <a:t>synopsis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of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your</a:t>
            </a:r>
            <a:r>
              <a:rPr lang="de-DE" sz="1800" dirty="0">
                <a:solidFill>
                  <a:schemeClr val="tx1"/>
                </a:solidFill>
              </a:rPr>
              <a:t> initial </a:t>
            </a:r>
            <a:r>
              <a:rPr lang="de-DE" sz="1800" dirty="0" err="1">
                <a:solidFill>
                  <a:schemeClr val="tx1"/>
                </a:solidFill>
              </a:rPr>
              <a:t>local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challenges</a:t>
            </a:r>
            <a:r>
              <a:rPr lang="de-DE" sz="1800" dirty="0">
                <a:solidFill>
                  <a:schemeClr val="tx1"/>
                </a:solidFill>
              </a:rPr>
              <a:t>. Show </a:t>
            </a:r>
            <a:r>
              <a:rPr lang="de-DE" sz="1800" dirty="0" err="1">
                <a:solidFill>
                  <a:schemeClr val="tx1"/>
                </a:solidFill>
              </a:rPr>
              <a:t>them</a:t>
            </a:r>
            <a:r>
              <a:rPr lang="de-DE" sz="1800" dirty="0">
                <a:solidFill>
                  <a:schemeClr val="tx1"/>
                </a:solidFill>
              </a:rPr>
              <a:t> all on </a:t>
            </a:r>
            <a:r>
              <a:rPr lang="de-DE" sz="1800" dirty="0" err="1">
                <a:solidFill>
                  <a:schemeClr val="tx1"/>
                </a:solidFill>
              </a:rPr>
              <a:t>one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slide</a:t>
            </a:r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Presentation time: 3 minutes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50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/>
          </a:bodyPr>
          <a:lstStyle/>
          <a:p>
            <a:pPr algn="l"/>
            <a:r>
              <a:rPr lang="de-DE" sz="1800" dirty="0" err="1">
                <a:solidFill>
                  <a:schemeClr val="tx1"/>
                </a:solidFill>
              </a:rPr>
              <a:t>Broader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analysis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of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the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environment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of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your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challenge</a:t>
            </a:r>
            <a:r>
              <a:rPr lang="de-DE" sz="1800" dirty="0">
                <a:solidFill>
                  <a:schemeClr val="tx1"/>
                </a:solidFill>
              </a:rPr>
              <a:t>/s</a:t>
            </a:r>
          </a:p>
          <a:p>
            <a:pPr algn="l"/>
            <a:r>
              <a:rPr lang="de-DE" sz="1800" dirty="0" err="1">
                <a:solidFill>
                  <a:schemeClr val="tx1"/>
                </a:solidFill>
              </a:rPr>
              <a:t>What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are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important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cause-effect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relationships</a:t>
            </a:r>
            <a:r>
              <a:rPr lang="de-DE" sz="1800" dirty="0">
                <a:solidFill>
                  <a:schemeClr val="tx1"/>
                </a:solidFill>
              </a:rPr>
              <a:t>? </a:t>
            </a:r>
            <a:r>
              <a:rPr lang="de-DE" sz="1800" dirty="0" err="1">
                <a:solidFill>
                  <a:schemeClr val="tx1"/>
                </a:solidFill>
              </a:rPr>
              <a:t>What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are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the</a:t>
            </a:r>
            <a:r>
              <a:rPr lang="de-DE" sz="1800" dirty="0">
                <a:solidFill>
                  <a:schemeClr val="tx1"/>
                </a:solidFill>
              </a:rPr>
              <a:t> wider </a:t>
            </a:r>
            <a:r>
              <a:rPr lang="de-DE" sz="1800" dirty="0" err="1">
                <a:solidFill>
                  <a:schemeClr val="tx1"/>
                </a:solidFill>
              </a:rPr>
              <a:t>consequences</a:t>
            </a:r>
            <a:r>
              <a:rPr lang="de-DE" sz="1800" dirty="0">
                <a:solidFill>
                  <a:schemeClr val="tx1"/>
                </a:solidFill>
              </a:rPr>
              <a:t>?</a:t>
            </a:r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Presentation time: 3 minutes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328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de-DE" sz="1800" dirty="0">
                <a:solidFill>
                  <a:schemeClr val="tx1"/>
                </a:solidFill>
              </a:rPr>
              <a:t>Stakeholders, </a:t>
            </a:r>
            <a:r>
              <a:rPr lang="de-DE" sz="1800" dirty="0" err="1">
                <a:solidFill>
                  <a:schemeClr val="tx1"/>
                </a:solidFill>
              </a:rPr>
              <a:t>actors</a:t>
            </a:r>
            <a:r>
              <a:rPr lang="de-DE" sz="1800" dirty="0">
                <a:solidFill>
                  <a:schemeClr val="tx1"/>
                </a:solidFill>
              </a:rPr>
              <a:t>  </a:t>
            </a:r>
            <a:r>
              <a:rPr lang="de-DE" sz="1800" dirty="0" err="1">
                <a:solidFill>
                  <a:schemeClr val="tx1"/>
                </a:solidFill>
              </a:rPr>
              <a:t>and</a:t>
            </a:r>
            <a:r>
              <a:rPr lang="de-DE" sz="1800" dirty="0">
                <a:solidFill>
                  <a:schemeClr val="tx1"/>
                </a:solidFill>
              </a:rPr>
              <a:t> power </a:t>
            </a:r>
            <a:r>
              <a:rPr lang="de-DE" sz="1800" dirty="0" err="1">
                <a:solidFill>
                  <a:schemeClr val="tx1"/>
                </a:solidFill>
              </a:rPr>
              <a:t>structures</a:t>
            </a:r>
            <a:r>
              <a:rPr lang="de-DE" sz="1800" dirty="0">
                <a:solidFill>
                  <a:schemeClr val="tx1"/>
                </a:solidFill>
              </a:rPr>
              <a:t>: </a:t>
            </a:r>
            <a:r>
              <a:rPr lang="de-DE" sz="1800" dirty="0" err="1">
                <a:solidFill>
                  <a:schemeClr val="tx1"/>
                </a:solidFill>
              </a:rPr>
              <a:t>who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wins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and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who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looses</a:t>
            </a:r>
            <a:r>
              <a:rPr lang="de-DE" sz="1800" dirty="0">
                <a:solidFill>
                  <a:schemeClr val="tx1"/>
                </a:solidFill>
              </a:rPr>
              <a:t>?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Presentation time: 3 minutes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43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</a:rPr>
              <a:t>What is local/place-specific and what is European/global about your challenge/challenges?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Reflect on the differences and similarities observed in the different countries.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Presentation time: 3 minutes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324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1"/>
                </a:solidFill>
              </a:rPr>
              <a:t>What is your strongest common interest field?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In the course of your discussion, you ideally identify a common interest field on which you can work further on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Presentation time: 3 minutes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6" name="Textfeld 1"/>
          <p:cNvSpPr txBox="1">
            <a:spLocks noChangeArrowheads="1"/>
          </p:cNvSpPr>
          <p:nvPr/>
        </p:nvSpPr>
        <p:spPr bwMode="auto">
          <a:xfrm>
            <a:off x="585842" y="2866003"/>
            <a:ext cx="8234630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 altLang="de-DE" dirty="0"/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frame</a:t>
            </a:r>
            <a:r>
              <a:rPr lang="de-DE" altLang="de-DE" dirty="0"/>
              <a:t>: 3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slide</a:t>
            </a:r>
            <a:r>
              <a:rPr lang="de-DE" altLang="de-DE" dirty="0"/>
              <a:t>, 15-20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group</a:t>
            </a:r>
            <a:r>
              <a:rPr lang="de-DE" altLang="de-DE" dirty="0"/>
              <a:t> </a:t>
            </a:r>
            <a:r>
              <a:rPr lang="de-DE" altLang="de-DE" b="1" dirty="0" err="1"/>
              <a:t>maximum</a:t>
            </a:r>
            <a:r>
              <a:rPr lang="de-DE" altLang="de-DE" dirty="0"/>
              <a:t> </a:t>
            </a:r>
          </a:p>
          <a:p>
            <a:pPr eaLnBrk="1" hangingPunct="1"/>
            <a:r>
              <a:rPr lang="de-DE" altLang="de-DE" dirty="0"/>
              <a:t>+ 10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discussion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We</a:t>
            </a:r>
            <a:r>
              <a:rPr lang="de-DE" altLang="de-DE" dirty="0"/>
              <a:t> will </a:t>
            </a:r>
            <a:r>
              <a:rPr lang="de-DE" altLang="de-DE" dirty="0" err="1"/>
              <a:t>present</a:t>
            </a:r>
            <a:r>
              <a:rPr lang="de-DE" altLang="de-DE" dirty="0"/>
              <a:t> in </a:t>
            </a:r>
            <a:r>
              <a:rPr lang="de-DE" altLang="de-DE" b="1" dirty="0" err="1"/>
              <a:t>four</a:t>
            </a:r>
            <a:r>
              <a:rPr lang="de-DE" altLang="de-DE" b="1" dirty="0"/>
              <a:t> parallel </a:t>
            </a:r>
            <a:r>
              <a:rPr lang="de-DE" altLang="de-DE" b="1" dirty="0" err="1"/>
              <a:t>sessions</a:t>
            </a:r>
            <a:r>
              <a:rPr lang="de-DE" altLang="de-DE" b="1" dirty="0"/>
              <a:t> </a:t>
            </a:r>
            <a:r>
              <a:rPr lang="de-DE" altLang="de-DE" dirty="0"/>
              <a:t>à 90 </a:t>
            </a:r>
            <a:r>
              <a:rPr lang="de-DE" altLang="de-DE" dirty="0" err="1"/>
              <a:t>minutes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limits</a:t>
            </a:r>
            <a:r>
              <a:rPr lang="de-DE" altLang="de-DE" b="1" dirty="0"/>
              <a:t> </a:t>
            </a:r>
            <a:r>
              <a:rPr lang="de-DE" altLang="de-DE" dirty="0" err="1"/>
              <a:t>need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taken</a:t>
            </a:r>
            <a:r>
              <a:rPr lang="de-DE" altLang="de-DE" dirty="0"/>
              <a:t> </a:t>
            </a:r>
            <a:r>
              <a:rPr lang="de-DE" altLang="de-DE" dirty="0" err="1"/>
              <a:t>seriously</a:t>
            </a:r>
            <a:r>
              <a:rPr lang="de-DE" altLang="de-DE" dirty="0"/>
              <a:t>, </a:t>
            </a:r>
            <a:r>
              <a:rPr lang="de-DE" altLang="de-DE" dirty="0" err="1"/>
              <a:t>please</a:t>
            </a:r>
            <a:r>
              <a:rPr lang="de-DE" altLang="de-DE" dirty="0"/>
              <a:t> </a:t>
            </a:r>
            <a:r>
              <a:rPr lang="de-DE" altLang="de-DE" dirty="0" err="1"/>
              <a:t>practice</a:t>
            </a:r>
            <a:r>
              <a:rPr lang="de-DE" altLang="de-DE" dirty="0"/>
              <a:t> in </a:t>
            </a:r>
            <a:r>
              <a:rPr lang="de-DE" altLang="de-DE" dirty="0" err="1"/>
              <a:t>advance</a:t>
            </a:r>
            <a:r>
              <a:rPr lang="de-DE" altLang="de-DE" dirty="0"/>
              <a:t>!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/>
              <a:t>This </a:t>
            </a:r>
            <a:r>
              <a:rPr lang="de-DE" altLang="de-DE" dirty="0" err="1"/>
              <a:t>presentation</a:t>
            </a:r>
            <a:r>
              <a:rPr lang="de-DE" altLang="de-DE" dirty="0"/>
              <a:t> </a:t>
            </a:r>
            <a:r>
              <a:rPr lang="de-DE" altLang="de-DE" dirty="0" err="1"/>
              <a:t>needs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reach</a:t>
            </a:r>
            <a:r>
              <a:rPr lang="de-DE" altLang="de-DE" dirty="0"/>
              <a:t> </a:t>
            </a:r>
            <a:r>
              <a:rPr lang="de-DE" altLang="de-DE" dirty="0" err="1"/>
              <a:t>your</a:t>
            </a:r>
            <a:r>
              <a:rPr lang="de-DE" altLang="de-DE" dirty="0"/>
              <a:t> </a:t>
            </a:r>
            <a:r>
              <a:rPr lang="de-DE" altLang="de-DE" dirty="0" err="1"/>
              <a:t>tutors</a:t>
            </a:r>
            <a:r>
              <a:rPr lang="de-DE" altLang="de-DE"/>
              <a:t> </a:t>
            </a:r>
          </a:p>
          <a:p>
            <a:pPr eaLnBrk="1" hangingPunct="1"/>
            <a:r>
              <a:rPr lang="de-DE" altLang="de-DE" b="1">
                <a:solidFill>
                  <a:srgbClr val="FF0000"/>
                </a:solidFill>
              </a:rPr>
              <a:t>before</a:t>
            </a:r>
            <a:r>
              <a:rPr lang="de-DE" altLang="de-DE" b="1" dirty="0"/>
              <a:t> </a:t>
            </a:r>
            <a:r>
              <a:rPr lang="de-DE" altLang="de-DE" b="1" dirty="0" err="1"/>
              <a:t>Thursday</a:t>
            </a:r>
            <a:r>
              <a:rPr lang="de-DE" altLang="de-DE" b="1" dirty="0"/>
              <a:t>, 29th </a:t>
            </a:r>
            <a:r>
              <a:rPr lang="de-DE" altLang="de-DE" b="1" dirty="0" err="1"/>
              <a:t>of</a:t>
            </a:r>
            <a:r>
              <a:rPr lang="de-DE" altLang="de-DE" b="1" dirty="0"/>
              <a:t> March, 9am</a:t>
            </a:r>
          </a:p>
        </p:txBody>
      </p:sp>
    </p:spTree>
    <p:extLst>
      <p:ext uri="{BB962C8B-B14F-4D97-AF65-F5344CB8AC3E}">
        <p14:creationId xmlns:p14="http://schemas.microsoft.com/office/powerpoint/2010/main" val="100007970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208</Words>
  <Application>Microsoft Office PowerPoint</Application>
  <PresentationFormat>Bildschirmpräsentation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Larissa</vt:lpstr>
      <vt:lpstr>Social Entrepreneurship for Local Change First Presentation – Your Local Challenges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Felix Toepler</cp:lastModifiedBy>
  <cp:revision>5</cp:revision>
  <dcterms:created xsi:type="dcterms:W3CDTF">2015-11-26T11:09:04Z</dcterms:created>
  <dcterms:modified xsi:type="dcterms:W3CDTF">2018-03-16T18:40:07Z</dcterms:modified>
</cp:coreProperties>
</file>