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F58D-3360-4869-A302-6471607C435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5D4A-7A06-44B9-B794-F837A1079F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F58D-3360-4869-A302-6471607C435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5D4A-7A06-44B9-B794-F837A1079F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7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F58D-3360-4869-A302-6471607C435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5D4A-7A06-44B9-B794-F837A1079F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3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F58D-3360-4869-A302-6471607C435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5D4A-7A06-44B9-B794-F837A1079F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9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F58D-3360-4869-A302-6471607C435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5D4A-7A06-44B9-B794-F837A1079F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5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F58D-3360-4869-A302-6471607C435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5D4A-7A06-44B9-B794-F837A1079F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00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F58D-3360-4869-A302-6471607C435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5D4A-7A06-44B9-B794-F837A1079F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6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F58D-3360-4869-A302-6471607C435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5D4A-7A06-44B9-B794-F837A1079F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3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F58D-3360-4869-A302-6471607C435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5D4A-7A06-44B9-B794-F837A1079F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1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F58D-3360-4869-A302-6471607C435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5D4A-7A06-44B9-B794-F837A1079F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3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F58D-3360-4869-A302-6471607C435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5D4A-7A06-44B9-B794-F837A1079F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8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0F58D-3360-4869-A302-6471607C435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D5D4A-7A06-44B9-B794-F837A1079F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0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775" y="2743885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TASK: an intervention check-list</a:t>
            </a:r>
            <a:endParaRPr lang="en-US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187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322745" y="4135463"/>
            <a:ext cx="568642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50192" y="4135463"/>
            <a:ext cx="5936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spatial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260476" y="3722143"/>
            <a:ext cx="62007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In what terms the intervention is translated into spatial dimension?</a:t>
            </a:r>
            <a:endParaRPr lang="en-US" sz="1600" b="1" dirty="0"/>
          </a:p>
        </p:txBody>
      </p:sp>
      <p:sp>
        <p:nvSpPr>
          <p:cNvPr id="7" name="Rectangle 6"/>
          <p:cNvSpPr/>
          <p:nvPr/>
        </p:nvSpPr>
        <p:spPr>
          <a:xfrm>
            <a:off x="5247881" y="4219227"/>
            <a:ext cx="8821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non-spatial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225386" y="5212504"/>
            <a:ext cx="8426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temporary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241772" y="4819538"/>
            <a:ext cx="44227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How long is the life-cycle of the intervention?  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>
          <a:xfrm>
            <a:off x="4657934" y="5233820"/>
            <a:ext cx="8789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permanent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6976546" y="5822443"/>
            <a:ext cx="4117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low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6884965" y="4819538"/>
            <a:ext cx="48442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What is the added value of the project. For whom? </a:t>
            </a:r>
            <a:endParaRPr lang="en-US" sz="1600" b="1" dirty="0"/>
          </a:p>
        </p:txBody>
      </p:sp>
      <p:sp>
        <p:nvSpPr>
          <p:cNvPr id="15" name="Rectangle 14"/>
          <p:cNvSpPr/>
          <p:nvPr/>
        </p:nvSpPr>
        <p:spPr>
          <a:xfrm>
            <a:off x="10732892" y="5822443"/>
            <a:ext cx="4523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high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6392694" y="5083390"/>
            <a:ext cx="3000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…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92694" y="5372319"/>
            <a:ext cx="3000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…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392694" y="5662241"/>
            <a:ext cx="3000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…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4273" y="2711118"/>
            <a:ext cx="44644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What are the sources of input information?</a:t>
            </a:r>
          </a:p>
          <a:p>
            <a:r>
              <a:rPr lang="en-GB" sz="1600" dirty="0" smtClean="0"/>
              <a:t>(interviews with locals, publications, regional plans)</a:t>
            </a:r>
          </a:p>
          <a:p>
            <a:endParaRPr lang="en-US" sz="16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9952" y="5189049"/>
            <a:ext cx="568642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976546" y="5237278"/>
            <a:ext cx="416355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01297" y="1307163"/>
            <a:ext cx="52876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/>
              <a:t>WHAT IS THE MAIN AIM OF YOUR PROJECT/INTERVENTION?</a:t>
            </a:r>
          </a:p>
          <a:p>
            <a:endParaRPr lang="en-US" sz="16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976546" y="5507845"/>
            <a:ext cx="416355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976546" y="5822443"/>
            <a:ext cx="416355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757982" y="2704302"/>
            <a:ext cx="460068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What are the results of your intervention?</a:t>
            </a:r>
          </a:p>
          <a:p>
            <a:r>
              <a:rPr lang="en-GB" sz="1600" dirty="0" smtClean="0"/>
              <a:t>(awareness, a design solution, community activation)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What groups will experience the change?</a:t>
            </a:r>
          </a:p>
          <a:p>
            <a:endParaRPr lang="en-GB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How long-lasting is the change for every group?</a:t>
            </a:r>
            <a:endParaRPr lang="en-GB" sz="1600" b="1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70824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Breitbild</PresentationFormat>
  <Paragraphs>21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PowerPoint-Präsentation</vt:lpstr>
      <vt:lpstr>PowerPoint-Präsentation</vt:lpstr>
    </vt:vector>
  </TitlesOfParts>
  <Company>EMU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EMU user</dc:creator>
  <cp:lastModifiedBy>Fetzer, Ellen</cp:lastModifiedBy>
  <cp:revision>32</cp:revision>
  <dcterms:created xsi:type="dcterms:W3CDTF">2019-05-19T19:54:06Z</dcterms:created>
  <dcterms:modified xsi:type="dcterms:W3CDTF">2020-04-03T13:00:40Z</dcterms:modified>
</cp:coreProperties>
</file>