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F58D-3360-4869-A302-6471607C4350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D5D4A-7A06-44B9-B794-F837A1079F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75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F58D-3360-4869-A302-6471607C4350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D5D4A-7A06-44B9-B794-F837A1079F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677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F58D-3360-4869-A302-6471607C4350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D5D4A-7A06-44B9-B794-F837A1079F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23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F58D-3360-4869-A302-6471607C4350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D5D4A-7A06-44B9-B794-F837A1079F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29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F58D-3360-4869-A302-6471607C4350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D5D4A-7A06-44B9-B794-F837A1079F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654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F58D-3360-4869-A302-6471607C4350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D5D4A-7A06-44B9-B794-F837A1079F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00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F58D-3360-4869-A302-6471607C4350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D5D4A-7A06-44B9-B794-F837A1079F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867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F58D-3360-4869-A302-6471607C4350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D5D4A-7A06-44B9-B794-F837A1079F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038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F58D-3360-4869-A302-6471607C4350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D5D4A-7A06-44B9-B794-F837A1079F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813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F58D-3360-4869-A302-6471607C4350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D5D4A-7A06-44B9-B794-F837A1079F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331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F58D-3360-4869-A302-6471607C4350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D5D4A-7A06-44B9-B794-F837A1079F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481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0F58D-3360-4869-A302-6471607C4350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D5D4A-7A06-44B9-B794-F837A1079FA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80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1775" y="2743885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TASK: an intervention check-list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187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>
            <a:off x="322745" y="4135463"/>
            <a:ext cx="568642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50192" y="4135463"/>
            <a:ext cx="59362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/>
              <a:t>spatial</a:t>
            </a:r>
            <a:endParaRPr lang="en-US" sz="1200" dirty="0"/>
          </a:p>
        </p:txBody>
      </p:sp>
      <p:sp>
        <p:nvSpPr>
          <p:cNvPr id="6" name="Rectangle 5"/>
          <p:cNvSpPr/>
          <p:nvPr/>
        </p:nvSpPr>
        <p:spPr>
          <a:xfrm>
            <a:off x="260476" y="3722143"/>
            <a:ext cx="62007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 smtClean="0"/>
              <a:t>In what terms the intervention is translated into spatial dimension?</a:t>
            </a:r>
            <a:endParaRPr lang="en-US" sz="1600" b="1" dirty="0"/>
          </a:p>
        </p:txBody>
      </p:sp>
      <p:sp>
        <p:nvSpPr>
          <p:cNvPr id="7" name="Rectangle 6"/>
          <p:cNvSpPr/>
          <p:nvPr/>
        </p:nvSpPr>
        <p:spPr>
          <a:xfrm>
            <a:off x="5247881" y="4219227"/>
            <a:ext cx="88216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/>
              <a:t>non-spatial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225386" y="5212504"/>
            <a:ext cx="8426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/>
              <a:t>temporary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>
            <a:off x="241772" y="4819538"/>
            <a:ext cx="442274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 smtClean="0"/>
              <a:t>How long is the life-cycle of the intervention?  </a:t>
            </a:r>
            <a:endParaRPr lang="en-US" sz="1600" b="1" dirty="0"/>
          </a:p>
        </p:txBody>
      </p:sp>
      <p:sp>
        <p:nvSpPr>
          <p:cNvPr id="11" name="Rectangle 10"/>
          <p:cNvSpPr/>
          <p:nvPr/>
        </p:nvSpPr>
        <p:spPr>
          <a:xfrm>
            <a:off x="4657934" y="5233820"/>
            <a:ext cx="87895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/>
              <a:t>permanent</a:t>
            </a:r>
            <a:endParaRPr lang="en-US" sz="1200" dirty="0"/>
          </a:p>
        </p:txBody>
      </p:sp>
      <p:sp>
        <p:nvSpPr>
          <p:cNvPr id="13" name="Rectangle 12"/>
          <p:cNvSpPr/>
          <p:nvPr/>
        </p:nvSpPr>
        <p:spPr>
          <a:xfrm>
            <a:off x="6976546" y="5822443"/>
            <a:ext cx="41171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/>
              <a:t>low</a:t>
            </a:r>
            <a:endParaRPr lang="en-US" sz="1200" dirty="0"/>
          </a:p>
        </p:txBody>
      </p:sp>
      <p:sp>
        <p:nvSpPr>
          <p:cNvPr id="14" name="Rectangle 13"/>
          <p:cNvSpPr/>
          <p:nvPr/>
        </p:nvSpPr>
        <p:spPr>
          <a:xfrm>
            <a:off x="6884965" y="4819538"/>
            <a:ext cx="484427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 smtClean="0"/>
              <a:t>What is the added value of the project. For whom? </a:t>
            </a:r>
            <a:endParaRPr lang="en-US" sz="1600" b="1" dirty="0"/>
          </a:p>
        </p:txBody>
      </p:sp>
      <p:sp>
        <p:nvSpPr>
          <p:cNvPr id="15" name="Rectangle 14"/>
          <p:cNvSpPr/>
          <p:nvPr/>
        </p:nvSpPr>
        <p:spPr>
          <a:xfrm>
            <a:off x="10732892" y="5822443"/>
            <a:ext cx="4523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/>
              <a:t>high</a:t>
            </a:r>
            <a:endParaRPr lang="en-US" sz="1200" dirty="0"/>
          </a:p>
        </p:txBody>
      </p:sp>
      <p:sp>
        <p:nvSpPr>
          <p:cNvPr id="22" name="Rectangle 21"/>
          <p:cNvSpPr/>
          <p:nvPr/>
        </p:nvSpPr>
        <p:spPr>
          <a:xfrm>
            <a:off x="6392694" y="5083390"/>
            <a:ext cx="30008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…</a:t>
            </a:r>
            <a:endParaRPr lang="en-US" sz="12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92694" y="5372319"/>
            <a:ext cx="30008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…</a:t>
            </a:r>
            <a:endParaRPr lang="en-US" sz="12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392694" y="5662241"/>
            <a:ext cx="30008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…</a:t>
            </a:r>
            <a:endParaRPr lang="en-US" sz="12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74273" y="2711118"/>
            <a:ext cx="446442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 smtClean="0"/>
              <a:t>What are the sources of input information?</a:t>
            </a:r>
          </a:p>
          <a:p>
            <a:r>
              <a:rPr lang="en-GB" sz="1600" dirty="0" smtClean="0"/>
              <a:t>(interviews with locals, publications, regional plans)</a:t>
            </a:r>
          </a:p>
          <a:p>
            <a:endParaRPr lang="en-US" sz="1600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69952" y="5189049"/>
            <a:ext cx="568642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976546" y="5237278"/>
            <a:ext cx="416355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401297" y="1307163"/>
            <a:ext cx="52876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/>
              <a:t>WHAT IS THE MAIN AIM OF YOUR PROJECT/INTERVENTION?</a:t>
            </a:r>
          </a:p>
          <a:p>
            <a:endParaRPr lang="en-US" sz="1600" dirty="0"/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6976546" y="5507845"/>
            <a:ext cx="416355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976546" y="5822443"/>
            <a:ext cx="416355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6757982" y="2704302"/>
            <a:ext cx="4600683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 smtClean="0"/>
              <a:t>What are the results of your intervention?</a:t>
            </a:r>
          </a:p>
          <a:p>
            <a:r>
              <a:rPr lang="en-GB" sz="1600" dirty="0" smtClean="0"/>
              <a:t>(awareness, a design solution, community activation)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 smtClean="0"/>
              <a:t>What groups will experience the change?</a:t>
            </a:r>
          </a:p>
          <a:p>
            <a:endParaRPr lang="en-GB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 smtClean="0"/>
              <a:t>How long-lasting is the change for every group?</a:t>
            </a:r>
            <a:endParaRPr lang="en-GB" sz="1600" b="1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70824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Breitbild</PresentationFormat>
  <Paragraphs>21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PowerPoint-Präsentation</vt:lpstr>
      <vt:lpstr>PowerPoint-Präsentation</vt:lpstr>
    </vt:vector>
  </TitlesOfParts>
  <Company>EMU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EMU user</dc:creator>
  <cp:lastModifiedBy>Fetzer, Ellen</cp:lastModifiedBy>
  <cp:revision>32</cp:revision>
  <dcterms:created xsi:type="dcterms:W3CDTF">2019-05-19T19:54:06Z</dcterms:created>
  <dcterms:modified xsi:type="dcterms:W3CDTF">2020-04-03T13:00:40Z</dcterms:modified>
</cp:coreProperties>
</file>