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1"/>
  </p:notesMasterIdLst>
  <p:sldIdLst>
    <p:sldId id="296" r:id="rId2"/>
    <p:sldId id="295" r:id="rId3"/>
    <p:sldId id="297" r:id="rId4"/>
    <p:sldId id="298" r:id="rId5"/>
    <p:sldId id="299" r:id="rId6"/>
    <p:sldId id="300" r:id="rId7"/>
    <p:sldId id="301" r:id="rId8"/>
    <p:sldId id="302" r:id="rId9"/>
    <p:sldId id="303" r:id="rId10"/>
  </p:sldIdLst>
  <p:sldSz cx="13004800" cy="9753600"/>
  <p:notesSz cx="6797675" cy="9926638"/>
  <p:embeddedFontLst>
    <p:embeddedFont>
      <p:font typeface="Helvetica Neue Light" panose="020B0604020202020204" charset="0"/>
      <p:regular r:id="rId12"/>
      <p:bold r:id="rId13"/>
      <p:italic r:id="rId14"/>
      <p:boldItalic r:id="rId15"/>
    </p:embeddedFont>
    <p:embeddedFont>
      <p:font typeface="Helvetica Neue" panose="020B0604020202020204"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4" roundtripDataSignature="AMtx7mjVECtD3VrJGtsumRmqJRPuG9t6M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699BBC9-1426-4F39-8B7E-E4E6DE9BB8AD}">
  <a:tblStyle styleId="{9699BBC9-1426-4F39-8B7E-E4E6DE9BB8AD}"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8B3B5915-F08E-47F6-AE35-2911D8A7629A}" styleName="Table_1">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6" d="100"/>
          <a:sy n="46" d="100"/>
        </p:scale>
        <p:origin x="1300" y="28"/>
      </p:cViewPr>
      <p:guideLst>
        <p:guide orient="horz" pos="3072"/>
        <p:guide pos="4096"/>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68"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6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font" Target="fonts/font8.fntdata"/><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6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06357" y="4715153"/>
            <a:ext cx="4984962" cy="44669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1pPr>
            <a:lvl2pPr marL="914400" marR="0" lvl="1"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2pPr>
            <a:lvl3pPr marL="1371600" marR="0" lvl="2"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3pPr>
            <a:lvl4pPr marL="1828800" marR="0" lvl="3"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4pPr>
            <a:lvl5pPr marL="2286000" marR="0" lvl="4"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5pPr>
            <a:lvl6pPr marL="2743200" marR="0" lvl="5"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6pPr>
            <a:lvl7pPr marL="3200400" marR="0" lvl="6"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7pPr>
            <a:lvl8pPr marL="3657600" marR="0" lvl="7"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8pPr>
            <a:lvl9pPr marL="4114800" marR="0" lvl="8"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p:cNvGrpSpPr/>
        <p:nvPr/>
      </p:nvGrpSpPr>
      <p:grpSpPr>
        <a:xfrm>
          <a:off x="0" y="0"/>
          <a:ext cx="0" cy="0"/>
          <a:chOff x="0" y="0"/>
          <a:chExt cx="0" cy="0"/>
        </a:xfrm>
      </p:grpSpPr>
      <p:sp>
        <p:nvSpPr>
          <p:cNvPr id="579" name="Google Shape;579;g8aee7272c2_1_8: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80" name="Google Shape;580;g8aee7272c2_1_8:notes"/>
          <p:cNvSpPr txBox="1">
            <a:spLocks noGrp="1"/>
          </p:cNvSpPr>
          <p:nvPr>
            <p:ph type="body" idx="1"/>
          </p:nvPr>
        </p:nvSpPr>
        <p:spPr>
          <a:xfrm>
            <a:off x="906357" y="4715153"/>
            <a:ext cx="4985100" cy="44670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9"/>
        <p:cNvGrpSpPr/>
        <p:nvPr/>
      </p:nvGrpSpPr>
      <p:grpSpPr>
        <a:xfrm>
          <a:off x="0" y="0"/>
          <a:ext cx="0" cy="0"/>
          <a:chOff x="0" y="0"/>
          <a:chExt cx="0" cy="0"/>
        </a:xfrm>
      </p:grpSpPr>
      <p:sp>
        <p:nvSpPr>
          <p:cNvPr id="570" name="Google Shape;570;g8aee7272c2_1_0: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71" name="Google Shape;571;g8aee7272c2_1_0:notes"/>
          <p:cNvSpPr txBox="1">
            <a:spLocks noGrp="1"/>
          </p:cNvSpPr>
          <p:nvPr>
            <p:ph type="body" idx="1"/>
          </p:nvPr>
        </p:nvSpPr>
        <p:spPr>
          <a:xfrm>
            <a:off x="906357" y="4715153"/>
            <a:ext cx="4985100" cy="44670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7"/>
        <p:cNvGrpSpPr/>
        <p:nvPr/>
      </p:nvGrpSpPr>
      <p:grpSpPr>
        <a:xfrm>
          <a:off x="0" y="0"/>
          <a:ext cx="0" cy="0"/>
          <a:chOff x="0" y="0"/>
          <a:chExt cx="0" cy="0"/>
        </a:xfrm>
      </p:grpSpPr>
      <p:sp>
        <p:nvSpPr>
          <p:cNvPr id="588" name="Google Shape;588;g8aee7272c2_1_22:notes"/>
          <p:cNvSpPr txBox="1">
            <a:spLocks noGrp="1"/>
          </p:cNvSpPr>
          <p:nvPr>
            <p:ph type="body" idx="1"/>
          </p:nvPr>
        </p:nvSpPr>
        <p:spPr>
          <a:xfrm>
            <a:off x="906357" y="4715147"/>
            <a:ext cx="4985100" cy="44670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589" name="Google Shape;589;g8aee7272c2_1_22: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5"/>
        <p:cNvGrpSpPr/>
        <p:nvPr/>
      </p:nvGrpSpPr>
      <p:grpSpPr>
        <a:xfrm>
          <a:off x="0" y="0"/>
          <a:ext cx="0" cy="0"/>
          <a:chOff x="0" y="0"/>
          <a:chExt cx="0" cy="0"/>
        </a:xfrm>
      </p:grpSpPr>
      <p:sp>
        <p:nvSpPr>
          <p:cNvPr id="596" name="Google Shape;596;g8aee7272c2_1_29:notes"/>
          <p:cNvSpPr txBox="1">
            <a:spLocks noGrp="1"/>
          </p:cNvSpPr>
          <p:nvPr>
            <p:ph type="body" idx="1"/>
          </p:nvPr>
        </p:nvSpPr>
        <p:spPr>
          <a:xfrm>
            <a:off x="906357" y="4715147"/>
            <a:ext cx="4985100" cy="44670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597" name="Google Shape;597;g8aee7272c2_1_29: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3"/>
        <p:cNvGrpSpPr/>
        <p:nvPr/>
      </p:nvGrpSpPr>
      <p:grpSpPr>
        <a:xfrm>
          <a:off x="0" y="0"/>
          <a:ext cx="0" cy="0"/>
          <a:chOff x="0" y="0"/>
          <a:chExt cx="0" cy="0"/>
        </a:xfrm>
      </p:grpSpPr>
      <p:sp>
        <p:nvSpPr>
          <p:cNvPr id="604" name="Google Shape;604;g8aee7272c2_1_36:notes"/>
          <p:cNvSpPr txBox="1">
            <a:spLocks noGrp="1"/>
          </p:cNvSpPr>
          <p:nvPr>
            <p:ph type="body" idx="1"/>
          </p:nvPr>
        </p:nvSpPr>
        <p:spPr>
          <a:xfrm>
            <a:off x="906357" y="4715147"/>
            <a:ext cx="4985100" cy="44670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605" name="Google Shape;605;g8aee7272c2_1_36: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1"/>
        <p:cNvGrpSpPr/>
        <p:nvPr/>
      </p:nvGrpSpPr>
      <p:grpSpPr>
        <a:xfrm>
          <a:off x="0" y="0"/>
          <a:ext cx="0" cy="0"/>
          <a:chOff x="0" y="0"/>
          <a:chExt cx="0" cy="0"/>
        </a:xfrm>
      </p:grpSpPr>
      <p:sp>
        <p:nvSpPr>
          <p:cNvPr id="612" name="Google Shape;612;g8aee7272c2_1_43:notes"/>
          <p:cNvSpPr txBox="1">
            <a:spLocks noGrp="1"/>
          </p:cNvSpPr>
          <p:nvPr>
            <p:ph type="body" idx="1"/>
          </p:nvPr>
        </p:nvSpPr>
        <p:spPr>
          <a:xfrm>
            <a:off x="906357" y="4715147"/>
            <a:ext cx="4985100" cy="44670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613" name="Google Shape;613;g8aee7272c2_1_43: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9"/>
        <p:cNvGrpSpPr/>
        <p:nvPr/>
      </p:nvGrpSpPr>
      <p:grpSpPr>
        <a:xfrm>
          <a:off x="0" y="0"/>
          <a:ext cx="0" cy="0"/>
          <a:chOff x="0" y="0"/>
          <a:chExt cx="0" cy="0"/>
        </a:xfrm>
      </p:grpSpPr>
      <p:sp>
        <p:nvSpPr>
          <p:cNvPr id="620" name="Google Shape;620;g8aee7272c2_1_50:notes"/>
          <p:cNvSpPr txBox="1">
            <a:spLocks noGrp="1"/>
          </p:cNvSpPr>
          <p:nvPr>
            <p:ph type="body" idx="1"/>
          </p:nvPr>
        </p:nvSpPr>
        <p:spPr>
          <a:xfrm>
            <a:off x="906357" y="4715147"/>
            <a:ext cx="4985100" cy="44670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621" name="Google Shape;621;g8aee7272c2_1_50: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7"/>
        <p:cNvGrpSpPr/>
        <p:nvPr/>
      </p:nvGrpSpPr>
      <p:grpSpPr>
        <a:xfrm>
          <a:off x="0" y="0"/>
          <a:ext cx="0" cy="0"/>
          <a:chOff x="0" y="0"/>
          <a:chExt cx="0" cy="0"/>
        </a:xfrm>
      </p:grpSpPr>
      <p:sp>
        <p:nvSpPr>
          <p:cNvPr id="628" name="Google Shape;628;g8aee7272c2_1_57:notes"/>
          <p:cNvSpPr txBox="1">
            <a:spLocks noGrp="1"/>
          </p:cNvSpPr>
          <p:nvPr>
            <p:ph type="body" idx="1"/>
          </p:nvPr>
        </p:nvSpPr>
        <p:spPr>
          <a:xfrm>
            <a:off x="906357" y="4715147"/>
            <a:ext cx="4985100" cy="44670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629" name="Google Shape;629;g8aee7272c2_1_57: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5"/>
        <p:cNvGrpSpPr/>
        <p:nvPr/>
      </p:nvGrpSpPr>
      <p:grpSpPr>
        <a:xfrm>
          <a:off x="0" y="0"/>
          <a:ext cx="0" cy="0"/>
          <a:chOff x="0" y="0"/>
          <a:chExt cx="0" cy="0"/>
        </a:xfrm>
      </p:grpSpPr>
      <p:sp>
        <p:nvSpPr>
          <p:cNvPr id="636" name="Google Shape;636;g8aee7272c2_1_64:notes"/>
          <p:cNvSpPr txBox="1">
            <a:spLocks noGrp="1"/>
          </p:cNvSpPr>
          <p:nvPr>
            <p:ph type="body" idx="1"/>
          </p:nvPr>
        </p:nvSpPr>
        <p:spPr>
          <a:xfrm>
            <a:off x="906357" y="4715147"/>
            <a:ext cx="4985100" cy="44670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637" name="Google Shape;637;g8aee7272c2_1_64: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tx">
  <p:cSld name="TITLE_AND_BODY">
    <p:spTree>
      <p:nvGrpSpPr>
        <p:cNvPr id="1" name="Shape 9"/>
        <p:cNvGrpSpPr/>
        <p:nvPr/>
      </p:nvGrpSpPr>
      <p:grpSpPr>
        <a:xfrm>
          <a:off x="0" y="0"/>
          <a:ext cx="0" cy="0"/>
          <a:chOff x="0" y="0"/>
          <a:chExt cx="0" cy="0"/>
        </a:xfrm>
      </p:grpSpPr>
      <p:sp>
        <p:nvSpPr>
          <p:cNvPr id="10" name="Google Shape;10;p4"/>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hoto">
  <p:cSld name="Photo">
    <p:spTree>
      <p:nvGrpSpPr>
        <p:cNvPr id="1" name="Shape 49"/>
        <p:cNvGrpSpPr/>
        <p:nvPr/>
      </p:nvGrpSpPr>
      <p:grpSpPr>
        <a:xfrm>
          <a:off x="0" y="0"/>
          <a:ext cx="0" cy="0"/>
          <a:chOff x="0" y="0"/>
          <a:chExt cx="0" cy="0"/>
        </a:xfrm>
      </p:grpSpPr>
      <p:sp>
        <p:nvSpPr>
          <p:cNvPr id="50" name="Google Shape;50;p15"/>
          <p:cNvSpPr>
            <a:spLocks noGrp="1"/>
          </p:cNvSpPr>
          <p:nvPr>
            <p:ph type="pic" idx="2"/>
          </p:nvPr>
        </p:nvSpPr>
        <p:spPr>
          <a:xfrm>
            <a:off x="-949853" y="0"/>
            <a:ext cx="14904506" cy="9944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51" name="Google Shape;51;p15"/>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mp; Subtitle">
  <p:cSld name="Title &amp; Subtitle">
    <p:spTree>
      <p:nvGrpSpPr>
        <p:cNvPr id="1" name="Shape 52"/>
        <p:cNvGrpSpPr/>
        <p:nvPr/>
      </p:nvGrpSpPr>
      <p:grpSpPr>
        <a:xfrm>
          <a:off x="0" y="0"/>
          <a:ext cx="0" cy="0"/>
          <a:chOff x="0" y="0"/>
          <a:chExt cx="0" cy="0"/>
        </a:xfrm>
      </p:grpSpPr>
      <p:sp>
        <p:nvSpPr>
          <p:cNvPr id="53" name="Google Shape;53;p16"/>
          <p:cNvSpPr txBox="1">
            <a:spLocks noGrp="1"/>
          </p:cNvSpPr>
          <p:nvPr>
            <p:ph type="title"/>
          </p:nvPr>
        </p:nvSpPr>
        <p:spPr>
          <a:xfrm>
            <a:off x="1270000" y="1638300"/>
            <a:ext cx="10464800" cy="3302000"/>
          </a:xfrm>
          <a:prstGeom prst="rect">
            <a:avLst/>
          </a:prstGeom>
          <a:noFill/>
          <a:ln>
            <a:noFill/>
          </a:ln>
        </p:spPr>
        <p:txBody>
          <a:bodyPr spcFirstLastPara="1" wrap="square" lIns="50800" tIns="50800" rIns="50800" bIns="50800" anchor="b" anchorCtr="0">
            <a:norm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54" name="Google Shape;54;p16"/>
          <p:cNvSpPr txBox="1">
            <a:spLocks noGrp="1"/>
          </p:cNvSpPr>
          <p:nvPr>
            <p:ph type="body" idx="1"/>
          </p:nvPr>
        </p:nvSpPr>
        <p:spPr>
          <a:xfrm>
            <a:off x="1270000" y="5041900"/>
            <a:ext cx="10464800" cy="1130300"/>
          </a:xfrm>
          <a:prstGeom prst="rect">
            <a:avLst/>
          </a:prstGeom>
          <a:noFill/>
          <a:ln>
            <a:noFill/>
          </a:ln>
        </p:spPr>
        <p:txBody>
          <a:bodyPr spcFirstLastPara="1" wrap="square" lIns="50800" tIns="50800" rIns="50800" bIns="50800" anchor="t" anchorCtr="0">
            <a:norm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55" name="Google Shape;55;p16"/>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mp; Subtitle 1">
  <p:cSld name="TITLE_AND_BODY_1">
    <p:spTree>
      <p:nvGrpSpPr>
        <p:cNvPr id="1" name="Shape 56"/>
        <p:cNvGrpSpPr/>
        <p:nvPr/>
      </p:nvGrpSpPr>
      <p:grpSpPr>
        <a:xfrm>
          <a:off x="0" y="0"/>
          <a:ext cx="0" cy="0"/>
          <a:chOff x="0" y="0"/>
          <a:chExt cx="0" cy="0"/>
        </a:xfrm>
      </p:grpSpPr>
      <p:sp>
        <p:nvSpPr>
          <p:cNvPr id="57" name="Google Shape;57;g8aee7272c2_1_342"/>
          <p:cNvSpPr txBox="1">
            <a:spLocks noGrp="1"/>
          </p:cNvSpPr>
          <p:nvPr>
            <p:ph type="title"/>
          </p:nvPr>
        </p:nvSpPr>
        <p:spPr>
          <a:xfrm>
            <a:off x="1270000" y="1638300"/>
            <a:ext cx="10464900" cy="3302100"/>
          </a:xfrm>
          <a:prstGeom prst="rect">
            <a:avLst/>
          </a:prstGeom>
          <a:noFill/>
          <a:ln>
            <a:noFill/>
          </a:ln>
        </p:spPr>
        <p:txBody>
          <a:bodyPr spcFirstLastPara="1" wrap="square" lIns="50800" tIns="50800" rIns="50800" bIns="50800" anchor="b" anchorCtr="0">
            <a:noAutofit/>
          </a:bodyPr>
          <a:lstStyle>
            <a:lvl1pPr lvl="0" algn="ctr" rtl="0">
              <a:lnSpc>
                <a:spcPct val="100000"/>
              </a:lnSpc>
              <a:spcBef>
                <a:spcPts val="0"/>
              </a:spcBef>
              <a:spcAft>
                <a:spcPts val="0"/>
              </a:spcAft>
              <a:buClr>
                <a:srgbClr val="000000"/>
              </a:buClr>
              <a:buSzPts val="1800"/>
              <a:buNone/>
              <a:defRPr/>
            </a:lvl1pPr>
            <a:lvl2pPr lvl="1" algn="ctr" rtl="0">
              <a:lnSpc>
                <a:spcPct val="100000"/>
              </a:lnSpc>
              <a:spcBef>
                <a:spcPts val="0"/>
              </a:spcBef>
              <a:spcAft>
                <a:spcPts val="0"/>
              </a:spcAft>
              <a:buClr>
                <a:srgbClr val="000000"/>
              </a:buClr>
              <a:buSzPts val="1800"/>
              <a:buNone/>
              <a:defRPr/>
            </a:lvl2pPr>
            <a:lvl3pPr lvl="2" algn="ctr" rtl="0">
              <a:lnSpc>
                <a:spcPct val="100000"/>
              </a:lnSpc>
              <a:spcBef>
                <a:spcPts val="0"/>
              </a:spcBef>
              <a:spcAft>
                <a:spcPts val="0"/>
              </a:spcAft>
              <a:buClr>
                <a:srgbClr val="000000"/>
              </a:buClr>
              <a:buSzPts val="1800"/>
              <a:buNone/>
              <a:defRPr/>
            </a:lvl3pPr>
            <a:lvl4pPr lvl="3" algn="ctr" rtl="0">
              <a:lnSpc>
                <a:spcPct val="100000"/>
              </a:lnSpc>
              <a:spcBef>
                <a:spcPts val="0"/>
              </a:spcBef>
              <a:spcAft>
                <a:spcPts val="0"/>
              </a:spcAft>
              <a:buClr>
                <a:srgbClr val="000000"/>
              </a:buClr>
              <a:buSzPts val="1800"/>
              <a:buNone/>
              <a:defRPr/>
            </a:lvl4pPr>
            <a:lvl5pPr lvl="4" algn="ctr" rtl="0">
              <a:lnSpc>
                <a:spcPct val="100000"/>
              </a:lnSpc>
              <a:spcBef>
                <a:spcPts val="0"/>
              </a:spcBef>
              <a:spcAft>
                <a:spcPts val="0"/>
              </a:spcAft>
              <a:buClr>
                <a:srgbClr val="000000"/>
              </a:buClr>
              <a:buSzPts val="1800"/>
              <a:buNone/>
              <a:defRPr/>
            </a:lvl5pPr>
            <a:lvl6pPr lvl="5" algn="ctr" rtl="0">
              <a:lnSpc>
                <a:spcPct val="100000"/>
              </a:lnSpc>
              <a:spcBef>
                <a:spcPts val="0"/>
              </a:spcBef>
              <a:spcAft>
                <a:spcPts val="0"/>
              </a:spcAft>
              <a:buClr>
                <a:srgbClr val="000000"/>
              </a:buClr>
              <a:buSzPts val="1800"/>
              <a:buNone/>
              <a:defRPr/>
            </a:lvl6pPr>
            <a:lvl7pPr lvl="6" algn="ctr" rtl="0">
              <a:lnSpc>
                <a:spcPct val="100000"/>
              </a:lnSpc>
              <a:spcBef>
                <a:spcPts val="0"/>
              </a:spcBef>
              <a:spcAft>
                <a:spcPts val="0"/>
              </a:spcAft>
              <a:buClr>
                <a:srgbClr val="000000"/>
              </a:buClr>
              <a:buSzPts val="1800"/>
              <a:buNone/>
              <a:defRPr/>
            </a:lvl7pPr>
            <a:lvl8pPr lvl="7" algn="ctr" rtl="0">
              <a:lnSpc>
                <a:spcPct val="100000"/>
              </a:lnSpc>
              <a:spcBef>
                <a:spcPts val="0"/>
              </a:spcBef>
              <a:spcAft>
                <a:spcPts val="0"/>
              </a:spcAft>
              <a:buClr>
                <a:srgbClr val="000000"/>
              </a:buClr>
              <a:buSzPts val="1800"/>
              <a:buNone/>
              <a:defRPr/>
            </a:lvl8pPr>
            <a:lvl9pPr lvl="8" algn="ctr" rtl="0">
              <a:lnSpc>
                <a:spcPct val="100000"/>
              </a:lnSpc>
              <a:spcBef>
                <a:spcPts val="0"/>
              </a:spcBef>
              <a:spcAft>
                <a:spcPts val="0"/>
              </a:spcAft>
              <a:buClr>
                <a:srgbClr val="000000"/>
              </a:buClr>
              <a:buSzPts val="1800"/>
              <a:buNone/>
              <a:defRPr/>
            </a:lvl9pPr>
          </a:lstStyle>
          <a:p>
            <a:endParaRPr/>
          </a:p>
        </p:txBody>
      </p:sp>
      <p:sp>
        <p:nvSpPr>
          <p:cNvPr id="58" name="Google Shape;58;g8aee7272c2_1_342"/>
          <p:cNvSpPr txBox="1">
            <a:spLocks noGrp="1"/>
          </p:cNvSpPr>
          <p:nvPr>
            <p:ph type="body" idx="1"/>
          </p:nvPr>
        </p:nvSpPr>
        <p:spPr>
          <a:xfrm>
            <a:off x="1270000" y="5041900"/>
            <a:ext cx="10464900" cy="1130400"/>
          </a:xfrm>
          <a:prstGeom prst="rect">
            <a:avLst/>
          </a:prstGeom>
          <a:noFill/>
          <a:ln>
            <a:noFill/>
          </a:ln>
        </p:spPr>
        <p:txBody>
          <a:bodyPr spcFirstLastPara="1" wrap="square" lIns="50800" tIns="50800" rIns="50800" bIns="50800" anchor="t" anchorCtr="0">
            <a:noAutofit/>
          </a:bodyPr>
          <a:lstStyle>
            <a:lvl1pPr marL="457200" lvl="0" indent="-228600" algn="ctr" rtl="0">
              <a:lnSpc>
                <a:spcPct val="100000"/>
              </a:lnSpc>
              <a:spcBef>
                <a:spcPts val="0"/>
              </a:spcBef>
              <a:spcAft>
                <a:spcPts val="0"/>
              </a:spcAft>
              <a:buClr>
                <a:srgbClr val="000000"/>
              </a:buClr>
              <a:buSzPts val="3700"/>
              <a:buFont typeface="Helvetica Neue"/>
              <a:buNone/>
              <a:defRPr sz="3700"/>
            </a:lvl1pPr>
            <a:lvl2pPr marL="914400" lvl="1" indent="-228600" algn="ctr" rtl="0">
              <a:lnSpc>
                <a:spcPct val="100000"/>
              </a:lnSpc>
              <a:spcBef>
                <a:spcPts val="0"/>
              </a:spcBef>
              <a:spcAft>
                <a:spcPts val="0"/>
              </a:spcAft>
              <a:buClr>
                <a:srgbClr val="000000"/>
              </a:buClr>
              <a:buSzPts val="3700"/>
              <a:buFont typeface="Helvetica Neue"/>
              <a:buNone/>
              <a:defRPr sz="3700"/>
            </a:lvl2pPr>
            <a:lvl3pPr marL="1371600" lvl="2" indent="-228600" algn="ctr" rtl="0">
              <a:lnSpc>
                <a:spcPct val="100000"/>
              </a:lnSpc>
              <a:spcBef>
                <a:spcPts val="0"/>
              </a:spcBef>
              <a:spcAft>
                <a:spcPts val="0"/>
              </a:spcAft>
              <a:buClr>
                <a:srgbClr val="000000"/>
              </a:buClr>
              <a:buSzPts val="3700"/>
              <a:buFont typeface="Helvetica Neue"/>
              <a:buNone/>
              <a:defRPr sz="3700"/>
            </a:lvl3pPr>
            <a:lvl4pPr marL="1828800" lvl="3" indent="-228600" algn="ctr" rtl="0">
              <a:lnSpc>
                <a:spcPct val="100000"/>
              </a:lnSpc>
              <a:spcBef>
                <a:spcPts val="0"/>
              </a:spcBef>
              <a:spcAft>
                <a:spcPts val="0"/>
              </a:spcAft>
              <a:buClr>
                <a:srgbClr val="000000"/>
              </a:buClr>
              <a:buSzPts val="3700"/>
              <a:buFont typeface="Helvetica Neue"/>
              <a:buNone/>
              <a:defRPr sz="3700"/>
            </a:lvl4pPr>
            <a:lvl5pPr marL="2286000" lvl="4" indent="-228600" algn="ctr" rtl="0">
              <a:lnSpc>
                <a:spcPct val="100000"/>
              </a:lnSpc>
              <a:spcBef>
                <a:spcPts val="0"/>
              </a:spcBef>
              <a:spcAft>
                <a:spcPts val="0"/>
              </a:spcAft>
              <a:buClr>
                <a:srgbClr val="000000"/>
              </a:buClr>
              <a:buSzPts val="3700"/>
              <a:buFont typeface="Helvetica Neue"/>
              <a:buNone/>
              <a:defRPr sz="3700"/>
            </a:lvl5pPr>
            <a:lvl6pPr marL="2743200" lvl="5" indent="-394335" algn="l" rtl="0">
              <a:lnSpc>
                <a:spcPct val="100000"/>
              </a:lnSpc>
              <a:spcBef>
                <a:spcPts val="4200"/>
              </a:spcBef>
              <a:spcAft>
                <a:spcPts val="0"/>
              </a:spcAft>
              <a:buClr>
                <a:srgbClr val="000000"/>
              </a:buClr>
              <a:buSzPts val="2610"/>
              <a:buChar char="•"/>
              <a:defRPr/>
            </a:lvl6pPr>
            <a:lvl7pPr marL="3200400" lvl="6" indent="-394335" algn="l" rtl="0">
              <a:lnSpc>
                <a:spcPct val="100000"/>
              </a:lnSpc>
              <a:spcBef>
                <a:spcPts val="4200"/>
              </a:spcBef>
              <a:spcAft>
                <a:spcPts val="0"/>
              </a:spcAft>
              <a:buClr>
                <a:srgbClr val="000000"/>
              </a:buClr>
              <a:buSzPts val="2610"/>
              <a:buChar char="•"/>
              <a:defRPr/>
            </a:lvl7pPr>
            <a:lvl8pPr marL="3657600" lvl="7" indent="-394334" algn="l" rtl="0">
              <a:lnSpc>
                <a:spcPct val="100000"/>
              </a:lnSpc>
              <a:spcBef>
                <a:spcPts val="4200"/>
              </a:spcBef>
              <a:spcAft>
                <a:spcPts val="0"/>
              </a:spcAft>
              <a:buClr>
                <a:srgbClr val="000000"/>
              </a:buClr>
              <a:buSzPts val="2610"/>
              <a:buChar char="•"/>
              <a:defRPr/>
            </a:lvl8pPr>
            <a:lvl9pPr marL="4114800" lvl="8" indent="-394334" algn="l" rtl="0">
              <a:lnSpc>
                <a:spcPct val="100000"/>
              </a:lnSpc>
              <a:spcBef>
                <a:spcPts val="4200"/>
              </a:spcBef>
              <a:spcAft>
                <a:spcPts val="0"/>
              </a:spcAft>
              <a:buClr>
                <a:srgbClr val="000000"/>
              </a:buClr>
              <a:buSzPts val="2610"/>
              <a:buChar char="•"/>
              <a:defRPr/>
            </a:lvl9pPr>
          </a:lstStyle>
          <a:p>
            <a:endParaRPr/>
          </a:p>
        </p:txBody>
      </p:sp>
      <p:sp>
        <p:nvSpPr>
          <p:cNvPr id="59" name="Google Shape;59;g8aee7272c2_1_342"/>
          <p:cNvSpPr txBox="1">
            <a:spLocks noGrp="1"/>
          </p:cNvSpPr>
          <p:nvPr>
            <p:ph type="sldNum" idx="12"/>
          </p:nvPr>
        </p:nvSpPr>
        <p:spPr>
          <a:xfrm>
            <a:off x="6328884" y="9296400"/>
            <a:ext cx="340200" cy="324300"/>
          </a:xfrm>
          <a:prstGeom prst="rect">
            <a:avLst/>
          </a:prstGeom>
          <a:noFill/>
          <a:ln>
            <a:noFill/>
          </a:ln>
        </p:spPr>
        <p:txBody>
          <a:bodyPr spcFirstLastPara="1" wrap="square" lIns="50800" tIns="50800" rIns="50800" bIns="50800" anchor="t" anchorCtr="0">
            <a:noAutofit/>
          </a:bodyPr>
          <a:lstStyle>
            <a:lvl1pPr marL="0" marR="0" lvl="0" indent="0" algn="ctr" rtl="0">
              <a:lnSpc>
                <a:spcPct val="100000"/>
              </a:lnSpc>
              <a:spcBef>
                <a:spcPts val="0"/>
              </a:spcBef>
              <a:spcAft>
                <a:spcPts val="0"/>
              </a:spcAft>
              <a:buClr>
                <a:srgbClr val="000000"/>
              </a:buClr>
              <a:buSzPts val="1600"/>
              <a:buFont typeface="Helvetica Neue Light"/>
              <a:buNone/>
              <a:defRPr>
                <a:latin typeface="Helvetica Neue Light"/>
                <a:ea typeface="Helvetica Neue Light"/>
                <a:cs typeface="Helvetica Neue Light"/>
                <a:sym typeface="Helvetica Neue Light"/>
              </a:defRPr>
            </a:lvl1pPr>
            <a:lvl2pPr marL="0" marR="0" lvl="1" indent="0" algn="ctr" rtl="0">
              <a:lnSpc>
                <a:spcPct val="100000"/>
              </a:lnSpc>
              <a:spcBef>
                <a:spcPts val="0"/>
              </a:spcBef>
              <a:spcAft>
                <a:spcPts val="0"/>
              </a:spcAft>
              <a:buClr>
                <a:srgbClr val="000000"/>
              </a:buClr>
              <a:buSzPts val="1600"/>
              <a:buFont typeface="Helvetica Neue Light"/>
              <a:buNone/>
              <a:defRPr>
                <a:latin typeface="Helvetica Neue Light"/>
                <a:ea typeface="Helvetica Neue Light"/>
                <a:cs typeface="Helvetica Neue Light"/>
                <a:sym typeface="Helvetica Neue Light"/>
              </a:defRPr>
            </a:lvl2pPr>
            <a:lvl3pPr marL="0" marR="0" lvl="2" indent="0" algn="ctr" rtl="0">
              <a:lnSpc>
                <a:spcPct val="100000"/>
              </a:lnSpc>
              <a:spcBef>
                <a:spcPts val="0"/>
              </a:spcBef>
              <a:spcAft>
                <a:spcPts val="0"/>
              </a:spcAft>
              <a:buClr>
                <a:srgbClr val="000000"/>
              </a:buClr>
              <a:buSzPts val="1600"/>
              <a:buFont typeface="Helvetica Neue Light"/>
              <a:buNone/>
              <a:defRPr>
                <a:latin typeface="Helvetica Neue Light"/>
                <a:ea typeface="Helvetica Neue Light"/>
                <a:cs typeface="Helvetica Neue Light"/>
                <a:sym typeface="Helvetica Neue Light"/>
              </a:defRPr>
            </a:lvl3pPr>
            <a:lvl4pPr marL="0" marR="0" lvl="3" indent="0" algn="ctr" rtl="0">
              <a:lnSpc>
                <a:spcPct val="100000"/>
              </a:lnSpc>
              <a:spcBef>
                <a:spcPts val="0"/>
              </a:spcBef>
              <a:spcAft>
                <a:spcPts val="0"/>
              </a:spcAft>
              <a:buClr>
                <a:srgbClr val="000000"/>
              </a:buClr>
              <a:buSzPts val="1600"/>
              <a:buFont typeface="Helvetica Neue Light"/>
              <a:buNone/>
              <a:defRPr>
                <a:latin typeface="Helvetica Neue Light"/>
                <a:ea typeface="Helvetica Neue Light"/>
                <a:cs typeface="Helvetica Neue Light"/>
                <a:sym typeface="Helvetica Neue Light"/>
              </a:defRPr>
            </a:lvl4pPr>
            <a:lvl5pPr marL="0" marR="0" lvl="4" indent="0" algn="ctr" rtl="0">
              <a:lnSpc>
                <a:spcPct val="100000"/>
              </a:lnSpc>
              <a:spcBef>
                <a:spcPts val="0"/>
              </a:spcBef>
              <a:spcAft>
                <a:spcPts val="0"/>
              </a:spcAft>
              <a:buClr>
                <a:srgbClr val="000000"/>
              </a:buClr>
              <a:buSzPts val="1600"/>
              <a:buFont typeface="Helvetica Neue Light"/>
              <a:buNone/>
              <a:defRPr>
                <a:latin typeface="Helvetica Neue Light"/>
                <a:ea typeface="Helvetica Neue Light"/>
                <a:cs typeface="Helvetica Neue Light"/>
                <a:sym typeface="Helvetica Neue Light"/>
              </a:defRPr>
            </a:lvl5pPr>
            <a:lvl6pPr marL="0" marR="0" lvl="5" indent="0" algn="ctr" rtl="0">
              <a:lnSpc>
                <a:spcPct val="100000"/>
              </a:lnSpc>
              <a:spcBef>
                <a:spcPts val="0"/>
              </a:spcBef>
              <a:spcAft>
                <a:spcPts val="0"/>
              </a:spcAft>
              <a:buClr>
                <a:srgbClr val="000000"/>
              </a:buClr>
              <a:buSzPts val="1600"/>
              <a:buFont typeface="Helvetica Neue Light"/>
              <a:buNone/>
              <a:defRPr>
                <a:latin typeface="Helvetica Neue Light"/>
                <a:ea typeface="Helvetica Neue Light"/>
                <a:cs typeface="Helvetica Neue Light"/>
                <a:sym typeface="Helvetica Neue Light"/>
              </a:defRPr>
            </a:lvl6pPr>
            <a:lvl7pPr marL="0" marR="0" lvl="6" indent="0" algn="ctr" rtl="0">
              <a:lnSpc>
                <a:spcPct val="100000"/>
              </a:lnSpc>
              <a:spcBef>
                <a:spcPts val="0"/>
              </a:spcBef>
              <a:spcAft>
                <a:spcPts val="0"/>
              </a:spcAft>
              <a:buClr>
                <a:srgbClr val="000000"/>
              </a:buClr>
              <a:buSzPts val="1600"/>
              <a:buFont typeface="Helvetica Neue Light"/>
              <a:buNone/>
              <a:defRPr>
                <a:latin typeface="Helvetica Neue Light"/>
                <a:ea typeface="Helvetica Neue Light"/>
                <a:cs typeface="Helvetica Neue Light"/>
                <a:sym typeface="Helvetica Neue Light"/>
              </a:defRPr>
            </a:lvl7pPr>
            <a:lvl8pPr marL="0" marR="0" lvl="7" indent="0" algn="ctr" rtl="0">
              <a:lnSpc>
                <a:spcPct val="100000"/>
              </a:lnSpc>
              <a:spcBef>
                <a:spcPts val="0"/>
              </a:spcBef>
              <a:spcAft>
                <a:spcPts val="0"/>
              </a:spcAft>
              <a:buClr>
                <a:srgbClr val="000000"/>
              </a:buClr>
              <a:buSzPts val="1600"/>
              <a:buFont typeface="Helvetica Neue Light"/>
              <a:buNone/>
              <a:defRPr>
                <a:latin typeface="Helvetica Neue Light"/>
                <a:ea typeface="Helvetica Neue Light"/>
                <a:cs typeface="Helvetica Neue Light"/>
                <a:sym typeface="Helvetica Neue Light"/>
              </a:defRPr>
            </a:lvl8pPr>
            <a:lvl9pPr marL="0" marR="0" lvl="8" indent="0" algn="ctr" rtl="0">
              <a:lnSpc>
                <a:spcPct val="100000"/>
              </a:lnSpc>
              <a:spcBef>
                <a:spcPts val="0"/>
              </a:spcBef>
              <a:spcAft>
                <a:spcPts val="0"/>
              </a:spcAft>
              <a:buClr>
                <a:srgbClr val="000000"/>
              </a:buClr>
              <a:buSzPts val="1600"/>
              <a:buFont typeface="Helvetica Neue Light"/>
              <a:buNone/>
              <a:defRPr>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mp; Subtitle" type="title">
  <p:cSld name="TITLE">
    <p:spTree>
      <p:nvGrpSpPr>
        <p:cNvPr id="1" name="Shape 17"/>
        <p:cNvGrpSpPr/>
        <p:nvPr/>
      </p:nvGrpSpPr>
      <p:grpSpPr>
        <a:xfrm>
          <a:off x="0" y="0"/>
          <a:ext cx="0" cy="0"/>
          <a:chOff x="0" y="0"/>
          <a:chExt cx="0" cy="0"/>
        </a:xfrm>
      </p:grpSpPr>
      <p:sp>
        <p:nvSpPr>
          <p:cNvPr id="18" name="Google Shape;18;p5"/>
          <p:cNvSpPr txBox="1">
            <a:spLocks noGrp="1"/>
          </p:cNvSpPr>
          <p:nvPr>
            <p:ph type="title"/>
          </p:nvPr>
        </p:nvSpPr>
        <p:spPr>
          <a:xfrm>
            <a:off x="1270000" y="1638300"/>
            <a:ext cx="10464800" cy="3302000"/>
          </a:xfrm>
          <a:prstGeom prst="rect">
            <a:avLst/>
          </a:prstGeom>
          <a:noFill/>
          <a:ln>
            <a:noFill/>
          </a:ln>
        </p:spPr>
        <p:txBody>
          <a:bodyPr spcFirstLastPara="1" wrap="square" lIns="50800" tIns="50800" rIns="50800" bIns="50800" anchor="b" anchorCtr="0">
            <a:norm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19" name="Google Shape;19;p5"/>
          <p:cNvSpPr txBox="1">
            <a:spLocks noGrp="1"/>
          </p:cNvSpPr>
          <p:nvPr>
            <p:ph type="body" idx="1"/>
          </p:nvPr>
        </p:nvSpPr>
        <p:spPr>
          <a:xfrm>
            <a:off x="1270000" y="5041900"/>
            <a:ext cx="10464800" cy="1130300"/>
          </a:xfrm>
          <a:prstGeom prst="rect">
            <a:avLst/>
          </a:prstGeom>
          <a:noFill/>
          <a:ln>
            <a:noFill/>
          </a:ln>
        </p:spPr>
        <p:txBody>
          <a:bodyPr spcFirstLastPara="1" wrap="square" lIns="50800" tIns="50800" rIns="50800" bIns="50800" anchor="t" anchorCtr="0">
            <a:norm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20" name="Google Shape;20;p5"/>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Photo - Horizontal">
  <p:cSld name="Photo - Horizontal">
    <p:spTree>
      <p:nvGrpSpPr>
        <p:cNvPr id="1" name="Shape 21"/>
        <p:cNvGrpSpPr/>
        <p:nvPr/>
      </p:nvGrpSpPr>
      <p:grpSpPr>
        <a:xfrm>
          <a:off x="0" y="0"/>
          <a:ext cx="0" cy="0"/>
          <a:chOff x="0" y="0"/>
          <a:chExt cx="0" cy="0"/>
        </a:xfrm>
      </p:grpSpPr>
      <p:sp>
        <p:nvSpPr>
          <p:cNvPr id="22" name="Google Shape;22;p6"/>
          <p:cNvSpPr>
            <a:spLocks noGrp="1"/>
          </p:cNvSpPr>
          <p:nvPr>
            <p:ph type="pic" idx="2"/>
          </p:nvPr>
        </p:nvSpPr>
        <p:spPr>
          <a:xfrm>
            <a:off x="1622088" y="289099"/>
            <a:ext cx="9753603" cy="650578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23" name="Google Shape;23;p6"/>
          <p:cNvSpPr txBox="1">
            <a:spLocks noGrp="1"/>
          </p:cNvSpPr>
          <p:nvPr>
            <p:ph type="title"/>
          </p:nvPr>
        </p:nvSpPr>
        <p:spPr>
          <a:xfrm>
            <a:off x="1270000" y="6718300"/>
            <a:ext cx="10464800" cy="1422400"/>
          </a:xfrm>
          <a:prstGeom prst="rect">
            <a:avLst/>
          </a:prstGeom>
          <a:noFill/>
          <a:ln>
            <a:noFill/>
          </a:ln>
        </p:spPr>
        <p:txBody>
          <a:bodyPr spcFirstLastPara="1" wrap="square" lIns="50800" tIns="50800" rIns="50800" bIns="50800" anchor="b" anchorCtr="0">
            <a:norm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24" name="Google Shape;24;p6"/>
          <p:cNvSpPr txBox="1">
            <a:spLocks noGrp="1"/>
          </p:cNvSpPr>
          <p:nvPr>
            <p:ph type="body" idx="1"/>
          </p:nvPr>
        </p:nvSpPr>
        <p:spPr>
          <a:xfrm>
            <a:off x="1270000" y="8153400"/>
            <a:ext cx="10464800" cy="1130300"/>
          </a:xfrm>
          <a:prstGeom prst="rect">
            <a:avLst/>
          </a:prstGeom>
          <a:noFill/>
          <a:ln>
            <a:noFill/>
          </a:ln>
        </p:spPr>
        <p:txBody>
          <a:bodyPr spcFirstLastPara="1" wrap="square" lIns="50800" tIns="50800" rIns="50800" bIns="50800" anchor="t" anchorCtr="0">
            <a:norm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25" name="Google Shape;25;p6"/>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Center">
  <p:cSld name="Title - Center">
    <p:spTree>
      <p:nvGrpSpPr>
        <p:cNvPr id="1" name="Shape 26"/>
        <p:cNvGrpSpPr/>
        <p:nvPr/>
      </p:nvGrpSpPr>
      <p:grpSpPr>
        <a:xfrm>
          <a:off x="0" y="0"/>
          <a:ext cx="0" cy="0"/>
          <a:chOff x="0" y="0"/>
          <a:chExt cx="0" cy="0"/>
        </a:xfrm>
      </p:grpSpPr>
      <p:sp>
        <p:nvSpPr>
          <p:cNvPr id="27" name="Google Shape;27;p7"/>
          <p:cNvSpPr txBox="1">
            <a:spLocks noGrp="1"/>
          </p:cNvSpPr>
          <p:nvPr>
            <p:ph type="title"/>
          </p:nvPr>
        </p:nvSpPr>
        <p:spPr>
          <a:xfrm>
            <a:off x="1270000" y="3225800"/>
            <a:ext cx="10464800" cy="3302000"/>
          </a:xfrm>
          <a:prstGeom prst="rect">
            <a:avLst/>
          </a:prstGeom>
          <a:noFill/>
          <a:ln>
            <a:noFill/>
          </a:ln>
        </p:spPr>
        <p:txBody>
          <a:bodyPr spcFirstLastPara="1" wrap="square" lIns="50800" tIns="50800" rIns="50800" bIns="50800" anchor="ctr" anchorCtr="0">
            <a:norm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28" name="Google Shape;28;p7"/>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hoto - Vertical">
  <p:cSld name="Photo - Vertical">
    <p:spTree>
      <p:nvGrpSpPr>
        <p:cNvPr id="1" name="Shape 29"/>
        <p:cNvGrpSpPr/>
        <p:nvPr/>
      </p:nvGrpSpPr>
      <p:grpSpPr>
        <a:xfrm>
          <a:off x="0" y="0"/>
          <a:ext cx="0" cy="0"/>
          <a:chOff x="0" y="0"/>
          <a:chExt cx="0" cy="0"/>
        </a:xfrm>
      </p:grpSpPr>
      <p:sp>
        <p:nvSpPr>
          <p:cNvPr id="30" name="Google Shape;30;p8"/>
          <p:cNvSpPr>
            <a:spLocks noGrp="1"/>
          </p:cNvSpPr>
          <p:nvPr>
            <p:ph type="pic" idx="2"/>
          </p:nvPr>
        </p:nvSpPr>
        <p:spPr>
          <a:xfrm>
            <a:off x="2263775" y="613833"/>
            <a:ext cx="12401550" cy="826770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31" name="Google Shape;31;p8"/>
          <p:cNvSpPr txBox="1">
            <a:spLocks noGrp="1"/>
          </p:cNvSpPr>
          <p:nvPr>
            <p:ph type="title"/>
          </p:nvPr>
        </p:nvSpPr>
        <p:spPr>
          <a:xfrm>
            <a:off x="952500" y="635000"/>
            <a:ext cx="5334000" cy="3987800"/>
          </a:xfrm>
          <a:prstGeom prst="rect">
            <a:avLst/>
          </a:prstGeom>
          <a:noFill/>
          <a:ln>
            <a:noFill/>
          </a:ln>
        </p:spPr>
        <p:txBody>
          <a:bodyPr spcFirstLastPara="1" wrap="square" lIns="50800" tIns="50800" rIns="50800" bIns="50800" anchor="b" anchorCtr="0">
            <a:normAutofit/>
          </a:bodyPr>
          <a:lstStyle>
            <a:lvl1pPr lvl="0" algn="ctr">
              <a:lnSpc>
                <a:spcPct val="100000"/>
              </a:lnSpc>
              <a:spcBef>
                <a:spcPts val="0"/>
              </a:spcBef>
              <a:spcAft>
                <a:spcPts val="0"/>
              </a:spcAft>
              <a:buClr>
                <a:srgbClr val="000000"/>
              </a:buClr>
              <a:buSzPts val="6000"/>
              <a:buFont typeface="Helvetica Neue"/>
              <a:buNone/>
              <a:defRPr sz="6000"/>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32" name="Google Shape;32;p8"/>
          <p:cNvSpPr txBox="1">
            <a:spLocks noGrp="1"/>
          </p:cNvSpPr>
          <p:nvPr>
            <p:ph type="body" idx="1"/>
          </p:nvPr>
        </p:nvSpPr>
        <p:spPr>
          <a:xfrm>
            <a:off x="952500" y="4724400"/>
            <a:ext cx="5334000" cy="4114800"/>
          </a:xfrm>
          <a:prstGeom prst="rect">
            <a:avLst/>
          </a:prstGeom>
          <a:noFill/>
          <a:ln>
            <a:noFill/>
          </a:ln>
        </p:spPr>
        <p:txBody>
          <a:bodyPr spcFirstLastPara="1" wrap="square" lIns="50800" tIns="50800" rIns="50800" bIns="50800" anchor="t" anchorCtr="0">
            <a:norm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33" name="Google Shape;33;p8"/>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Top">
  <p:cSld name="Title - Top">
    <p:spTree>
      <p:nvGrpSpPr>
        <p:cNvPr id="1" name="Shape 34"/>
        <p:cNvGrpSpPr/>
        <p:nvPr/>
      </p:nvGrpSpPr>
      <p:grpSpPr>
        <a:xfrm>
          <a:off x="0" y="0"/>
          <a:ext cx="0" cy="0"/>
          <a:chOff x="0" y="0"/>
          <a:chExt cx="0" cy="0"/>
        </a:xfrm>
      </p:grpSpPr>
      <p:sp>
        <p:nvSpPr>
          <p:cNvPr id="35" name="Google Shape;35;p9"/>
          <p:cNvSpPr txBox="1">
            <a:spLocks noGrp="1"/>
          </p:cNvSpPr>
          <p:nvPr>
            <p:ph type="title"/>
          </p:nvPr>
        </p:nvSpPr>
        <p:spPr>
          <a:xfrm>
            <a:off x="952500" y="254000"/>
            <a:ext cx="11099800" cy="2159000"/>
          </a:xfrm>
          <a:prstGeom prst="rect">
            <a:avLst/>
          </a:prstGeom>
          <a:noFill/>
          <a:ln>
            <a:noFill/>
          </a:ln>
        </p:spPr>
        <p:txBody>
          <a:bodyPr spcFirstLastPara="1" wrap="square" lIns="50800" tIns="50800" rIns="50800" bIns="50800" anchor="ctr" anchorCtr="0">
            <a:norm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36" name="Google Shape;36;p9"/>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ullets">
  <p:cSld name="Bullets">
    <p:spTree>
      <p:nvGrpSpPr>
        <p:cNvPr id="1" name="Shape 37"/>
        <p:cNvGrpSpPr/>
        <p:nvPr/>
      </p:nvGrpSpPr>
      <p:grpSpPr>
        <a:xfrm>
          <a:off x="0" y="0"/>
          <a:ext cx="0" cy="0"/>
          <a:chOff x="0" y="0"/>
          <a:chExt cx="0" cy="0"/>
        </a:xfrm>
      </p:grpSpPr>
      <p:sp>
        <p:nvSpPr>
          <p:cNvPr id="38" name="Google Shape;38;p12"/>
          <p:cNvSpPr txBox="1">
            <a:spLocks noGrp="1"/>
          </p:cNvSpPr>
          <p:nvPr>
            <p:ph type="body" idx="1"/>
          </p:nvPr>
        </p:nvSpPr>
        <p:spPr>
          <a:xfrm>
            <a:off x="952500" y="1270000"/>
            <a:ext cx="11099800" cy="7213600"/>
          </a:xfrm>
          <a:prstGeom prst="rect">
            <a:avLst/>
          </a:prstGeom>
          <a:noFill/>
          <a:ln>
            <a:noFill/>
          </a:ln>
        </p:spPr>
        <p:txBody>
          <a:bodyPr spcFirstLastPara="1" wrap="square" lIns="50800" tIns="50800" rIns="50800" bIns="50800" anchor="ctr" anchorCtr="0">
            <a:normAutofit/>
          </a:bodyPr>
          <a:lstStyle>
            <a:lvl1pPr marL="457200" lvl="0" indent="-394335" algn="l">
              <a:lnSpc>
                <a:spcPct val="100000"/>
              </a:lnSpc>
              <a:spcBef>
                <a:spcPts val="4200"/>
              </a:spcBef>
              <a:spcAft>
                <a:spcPts val="0"/>
              </a:spcAft>
              <a:buClr>
                <a:srgbClr val="000000"/>
              </a:buClr>
              <a:buSzPts val="2610"/>
              <a:buChar char="•"/>
              <a:defRPr/>
            </a:lvl1pPr>
            <a:lvl2pPr marL="914400" lvl="1" indent="-394335" algn="l">
              <a:lnSpc>
                <a:spcPct val="100000"/>
              </a:lnSpc>
              <a:spcBef>
                <a:spcPts val="4200"/>
              </a:spcBef>
              <a:spcAft>
                <a:spcPts val="0"/>
              </a:spcAft>
              <a:buClr>
                <a:srgbClr val="000000"/>
              </a:buClr>
              <a:buSzPts val="2610"/>
              <a:buChar char="•"/>
              <a:defRPr/>
            </a:lvl2pPr>
            <a:lvl3pPr marL="1371600" lvl="2" indent="-394335" algn="l">
              <a:lnSpc>
                <a:spcPct val="100000"/>
              </a:lnSpc>
              <a:spcBef>
                <a:spcPts val="4200"/>
              </a:spcBef>
              <a:spcAft>
                <a:spcPts val="0"/>
              </a:spcAft>
              <a:buClr>
                <a:srgbClr val="000000"/>
              </a:buClr>
              <a:buSzPts val="2610"/>
              <a:buChar char="•"/>
              <a:defRPr/>
            </a:lvl3pPr>
            <a:lvl4pPr marL="1828800" lvl="3" indent="-394335" algn="l">
              <a:lnSpc>
                <a:spcPct val="100000"/>
              </a:lnSpc>
              <a:spcBef>
                <a:spcPts val="4200"/>
              </a:spcBef>
              <a:spcAft>
                <a:spcPts val="0"/>
              </a:spcAft>
              <a:buClr>
                <a:srgbClr val="000000"/>
              </a:buClr>
              <a:buSzPts val="2610"/>
              <a:buChar char="•"/>
              <a:defRPr/>
            </a:lvl4pPr>
            <a:lvl5pPr marL="2286000" lvl="4" indent="-394335" algn="l">
              <a:lnSpc>
                <a:spcPct val="100000"/>
              </a:lnSpc>
              <a:spcBef>
                <a:spcPts val="4200"/>
              </a:spcBef>
              <a:spcAft>
                <a:spcPts val="0"/>
              </a:spcAft>
              <a:buClr>
                <a:srgbClr val="000000"/>
              </a:buClr>
              <a:buSzPts val="2610"/>
              <a:buChar char="•"/>
              <a:defRPr/>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39" name="Google Shape;39;p12"/>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hoto - 3 Up">
  <p:cSld name="Photo - 3 Up">
    <p:spTree>
      <p:nvGrpSpPr>
        <p:cNvPr id="1" name="Shape 40"/>
        <p:cNvGrpSpPr/>
        <p:nvPr/>
      </p:nvGrpSpPr>
      <p:grpSpPr>
        <a:xfrm>
          <a:off x="0" y="0"/>
          <a:ext cx="0" cy="0"/>
          <a:chOff x="0" y="0"/>
          <a:chExt cx="0" cy="0"/>
        </a:xfrm>
      </p:grpSpPr>
      <p:sp>
        <p:nvSpPr>
          <p:cNvPr id="41" name="Google Shape;41;p13"/>
          <p:cNvSpPr>
            <a:spLocks noGrp="1"/>
          </p:cNvSpPr>
          <p:nvPr>
            <p:ph type="pic" idx="2"/>
          </p:nvPr>
        </p:nvSpPr>
        <p:spPr>
          <a:xfrm>
            <a:off x="6680200" y="5029200"/>
            <a:ext cx="6054748" cy="40386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42" name="Google Shape;42;p13"/>
          <p:cNvSpPr>
            <a:spLocks noGrp="1"/>
          </p:cNvSpPr>
          <p:nvPr>
            <p:ph type="pic" idx="3"/>
          </p:nvPr>
        </p:nvSpPr>
        <p:spPr>
          <a:xfrm>
            <a:off x="6502400" y="889000"/>
            <a:ext cx="5867400" cy="391160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43" name="Google Shape;43;p13"/>
          <p:cNvSpPr>
            <a:spLocks noGrp="1"/>
          </p:cNvSpPr>
          <p:nvPr>
            <p:ph type="pic" idx="4"/>
          </p:nvPr>
        </p:nvSpPr>
        <p:spPr>
          <a:xfrm>
            <a:off x="-2374900" y="889000"/>
            <a:ext cx="11982450" cy="79883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44" name="Google Shape;44;p13"/>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45"/>
        <p:cNvGrpSpPr/>
        <p:nvPr/>
      </p:nvGrpSpPr>
      <p:grpSpPr>
        <a:xfrm>
          <a:off x="0" y="0"/>
          <a:ext cx="0" cy="0"/>
          <a:chOff x="0" y="0"/>
          <a:chExt cx="0" cy="0"/>
        </a:xfrm>
      </p:grpSpPr>
      <p:sp>
        <p:nvSpPr>
          <p:cNvPr id="46" name="Google Shape;46;p14"/>
          <p:cNvSpPr txBox="1">
            <a:spLocks noGrp="1"/>
          </p:cNvSpPr>
          <p:nvPr>
            <p:ph type="body" idx="1"/>
          </p:nvPr>
        </p:nvSpPr>
        <p:spPr>
          <a:xfrm>
            <a:off x="1270000" y="6362700"/>
            <a:ext cx="10464800" cy="461366"/>
          </a:xfrm>
          <a:prstGeom prst="rect">
            <a:avLst/>
          </a:prstGeom>
          <a:noFill/>
          <a:ln>
            <a:noFill/>
          </a:ln>
        </p:spPr>
        <p:txBody>
          <a:bodyPr spcFirstLastPara="1" wrap="square" lIns="50800" tIns="50800" rIns="50800" bIns="50800" anchor="t" anchorCtr="0">
            <a:spAutoFit/>
          </a:bodyPr>
          <a:lstStyle>
            <a:lvl1pPr marL="457200" lvl="0" indent="-228600" algn="ctr">
              <a:lnSpc>
                <a:spcPct val="100000"/>
              </a:lnSpc>
              <a:spcBef>
                <a:spcPts val="0"/>
              </a:spcBef>
              <a:spcAft>
                <a:spcPts val="0"/>
              </a:spcAft>
              <a:buClr>
                <a:srgbClr val="000000"/>
              </a:buClr>
              <a:buSzPts val="2400"/>
              <a:buFont typeface="Helvetica Neue"/>
              <a:buNone/>
              <a:defRPr sz="2400" i="1"/>
            </a:lvl1pPr>
            <a:lvl2pPr marL="914400" lvl="1" indent="-394335" algn="l">
              <a:lnSpc>
                <a:spcPct val="100000"/>
              </a:lnSpc>
              <a:spcBef>
                <a:spcPts val="4200"/>
              </a:spcBef>
              <a:spcAft>
                <a:spcPts val="0"/>
              </a:spcAft>
              <a:buClr>
                <a:srgbClr val="000000"/>
              </a:buClr>
              <a:buSzPts val="2610"/>
              <a:buChar char="•"/>
              <a:defRPr/>
            </a:lvl2pPr>
            <a:lvl3pPr marL="1371600" lvl="2" indent="-394335" algn="l">
              <a:lnSpc>
                <a:spcPct val="100000"/>
              </a:lnSpc>
              <a:spcBef>
                <a:spcPts val="4200"/>
              </a:spcBef>
              <a:spcAft>
                <a:spcPts val="0"/>
              </a:spcAft>
              <a:buClr>
                <a:srgbClr val="000000"/>
              </a:buClr>
              <a:buSzPts val="2610"/>
              <a:buChar char="•"/>
              <a:defRPr/>
            </a:lvl3pPr>
            <a:lvl4pPr marL="1828800" lvl="3" indent="-394335" algn="l">
              <a:lnSpc>
                <a:spcPct val="100000"/>
              </a:lnSpc>
              <a:spcBef>
                <a:spcPts val="4200"/>
              </a:spcBef>
              <a:spcAft>
                <a:spcPts val="0"/>
              </a:spcAft>
              <a:buClr>
                <a:srgbClr val="000000"/>
              </a:buClr>
              <a:buSzPts val="2610"/>
              <a:buChar char="•"/>
              <a:defRPr/>
            </a:lvl4pPr>
            <a:lvl5pPr marL="2286000" lvl="4" indent="-394335" algn="l">
              <a:lnSpc>
                <a:spcPct val="100000"/>
              </a:lnSpc>
              <a:spcBef>
                <a:spcPts val="4200"/>
              </a:spcBef>
              <a:spcAft>
                <a:spcPts val="0"/>
              </a:spcAft>
              <a:buClr>
                <a:srgbClr val="000000"/>
              </a:buClr>
              <a:buSzPts val="2610"/>
              <a:buChar char="•"/>
              <a:defRPr/>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47" name="Google Shape;47;p14"/>
          <p:cNvSpPr txBox="1">
            <a:spLocks noGrp="1"/>
          </p:cNvSpPr>
          <p:nvPr>
            <p:ph type="body" idx="2"/>
          </p:nvPr>
        </p:nvSpPr>
        <p:spPr>
          <a:xfrm>
            <a:off x="1270000" y="4267112"/>
            <a:ext cx="10464800" cy="609776"/>
          </a:xfrm>
          <a:prstGeom prst="rect">
            <a:avLst/>
          </a:prstGeom>
          <a:noFill/>
          <a:ln>
            <a:noFill/>
          </a:ln>
        </p:spPr>
        <p:txBody>
          <a:bodyPr spcFirstLastPara="1" wrap="square" lIns="50800" tIns="50800" rIns="50800" bIns="50800" anchor="ctr" anchorCtr="0">
            <a:spAutoFit/>
          </a:bodyPr>
          <a:lstStyle>
            <a:lvl1pPr marL="457200" lvl="0" indent="-228600" algn="ctr">
              <a:lnSpc>
                <a:spcPct val="100000"/>
              </a:lnSpc>
              <a:spcBef>
                <a:spcPts val="0"/>
              </a:spcBef>
              <a:spcAft>
                <a:spcPts val="0"/>
              </a:spcAft>
              <a:buClr>
                <a:srgbClr val="000000"/>
              </a:buClr>
              <a:buSzPts val="3400"/>
              <a:buFont typeface="Helvetica Neue"/>
              <a:buNone/>
              <a:defRPr sz="3400">
                <a:latin typeface="Helvetica Neue"/>
                <a:ea typeface="Helvetica Neue"/>
                <a:cs typeface="Helvetica Neue"/>
                <a:sym typeface="Helvetica Neue"/>
              </a:defRPr>
            </a:lvl1pPr>
            <a:lvl2pPr marL="914400" lvl="1" indent="-394335" algn="l">
              <a:lnSpc>
                <a:spcPct val="100000"/>
              </a:lnSpc>
              <a:spcBef>
                <a:spcPts val="4200"/>
              </a:spcBef>
              <a:spcAft>
                <a:spcPts val="0"/>
              </a:spcAft>
              <a:buClr>
                <a:srgbClr val="000000"/>
              </a:buClr>
              <a:buSzPts val="2610"/>
              <a:buChar char="•"/>
              <a:defRPr/>
            </a:lvl2pPr>
            <a:lvl3pPr marL="1371600" lvl="2" indent="-394335" algn="l">
              <a:lnSpc>
                <a:spcPct val="100000"/>
              </a:lnSpc>
              <a:spcBef>
                <a:spcPts val="4200"/>
              </a:spcBef>
              <a:spcAft>
                <a:spcPts val="0"/>
              </a:spcAft>
              <a:buClr>
                <a:srgbClr val="000000"/>
              </a:buClr>
              <a:buSzPts val="2610"/>
              <a:buChar char="•"/>
              <a:defRPr/>
            </a:lvl3pPr>
            <a:lvl4pPr marL="1828800" lvl="3" indent="-394335" algn="l">
              <a:lnSpc>
                <a:spcPct val="100000"/>
              </a:lnSpc>
              <a:spcBef>
                <a:spcPts val="4200"/>
              </a:spcBef>
              <a:spcAft>
                <a:spcPts val="0"/>
              </a:spcAft>
              <a:buClr>
                <a:srgbClr val="000000"/>
              </a:buClr>
              <a:buSzPts val="2610"/>
              <a:buChar char="•"/>
              <a:defRPr/>
            </a:lvl4pPr>
            <a:lvl5pPr marL="2286000" lvl="4" indent="-394335" algn="l">
              <a:lnSpc>
                <a:spcPct val="100000"/>
              </a:lnSpc>
              <a:spcBef>
                <a:spcPts val="4200"/>
              </a:spcBef>
              <a:spcAft>
                <a:spcPts val="0"/>
              </a:spcAft>
              <a:buClr>
                <a:srgbClr val="000000"/>
              </a:buClr>
              <a:buSzPts val="2610"/>
              <a:buChar char="•"/>
              <a:defRPr/>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48" name="Google Shape;48;p14"/>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3"/>
          <p:cNvSpPr txBox="1">
            <a:spLocks noGrp="1"/>
          </p:cNvSpPr>
          <p:nvPr>
            <p:ph type="title"/>
          </p:nvPr>
        </p:nvSpPr>
        <p:spPr>
          <a:xfrm>
            <a:off x="952500" y="254000"/>
            <a:ext cx="11099800" cy="2159000"/>
          </a:xfrm>
          <a:prstGeom prst="rect">
            <a:avLst/>
          </a:prstGeom>
          <a:noFill/>
          <a:ln>
            <a:noFill/>
          </a:ln>
        </p:spPr>
        <p:txBody>
          <a:bodyPr spcFirstLastPara="1" wrap="square" lIns="50800" tIns="50800" rIns="50800" bIns="50800" anchor="ctr" anchorCtr="0">
            <a:normAutofit/>
          </a:bodyPr>
          <a:lstStyle>
            <a:lvl1pPr marR="0" lvl="0"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1pPr>
            <a:lvl2pPr marR="0" lvl="1"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2pPr>
            <a:lvl3pPr marR="0" lvl="2"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3pPr>
            <a:lvl4pPr marR="0" lvl="3"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4pPr>
            <a:lvl5pPr marR="0" lvl="4"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5pPr>
            <a:lvl6pPr marR="0" lvl="5"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6pPr>
            <a:lvl7pPr marR="0" lvl="6"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7pPr>
            <a:lvl8pPr marR="0" lvl="7"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8pPr>
            <a:lvl9pPr marR="0" lvl="8"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9pPr>
          </a:lstStyle>
          <a:p>
            <a:endParaRPr/>
          </a:p>
        </p:txBody>
      </p:sp>
      <p:sp>
        <p:nvSpPr>
          <p:cNvPr id="7" name="Google Shape;7;p3"/>
          <p:cNvSpPr txBox="1">
            <a:spLocks noGrp="1"/>
          </p:cNvSpPr>
          <p:nvPr>
            <p:ph type="body" idx="1"/>
          </p:nvPr>
        </p:nvSpPr>
        <p:spPr>
          <a:xfrm>
            <a:off x="952500" y="2590800"/>
            <a:ext cx="11099800" cy="6286500"/>
          </a:xfrm>
          <a:prstGeom prst="rect">
            <a:avLst/>
          </a:prstGeom>
          <a:noFill/>
          <a:ln>
            <a:noFill/>
          </a:ln>
        </p:spPr>
        <p:txBody>
          <a:bodyPr spcFirstLastPara="1" wrap="square" lIns="50800" tIns="50800" rIns="50800" bIns="50800" anchor="ctr" anchorCtr="0">
            <a:normAutofit/>
          </a:bodyPr>
          <a:lstStyle>
            <a:lvl1pPr marL="457200" marR="0" lvl="0" indent="-52324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L="914400" marR="0" lvl="1" indent="-52324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L="1371600" marR="0" lvl="2"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L="1828800" marR="0" lvl="3"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L="2286000" marR="0" lvl="4"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L="2743200" marR="0" lvl="5"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L="3200400" marR="0" lvl="6"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L="3657600" marR="0" lvl="7"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L="4114800" marR="0" lvl="8" indent="-52324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8" name="Google Shape;8;p3"/>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sz="1400">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hyperlink" Target="https://issuu.com/unhabitat/docs/visioning_as_participatory_planning_tool" TargetMode="External"/><Relationship Id="rId4" Type="http://schemas.openxmlformats.org/officeDocument/2006/relationships/hyperlink" Target="https://ilias.hfwu.de/goto.php?target=file_27129_download&amp;client_id=hfw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1"/>
        <p:cNvGrpSpPr/>
        <p:nvPr/>
      </p:nvGrpSpPr>
      <p:grpSpPr>
        <a:xfrm>
          <a:off x="0" y="0"/>
          <a:ext cx="0" cy="0"/>
          <a:chOff x="0" y="0"/>
          <a:chExt cx="0" cy="0"/>
        </a:xfrm>
      </p:grpSpPr>
      <p:pic>
        <p:nvPicPr>
          <p:cNvPr id="582" name="Google Shape;582;g8aee7272c2_1_8" descr="Template_E.png"/>
          <p:cNvPicPr preferRelativeResize="0"/>
          <p:nvPr/>
        </p:nvPicPr>
        <p:blipFill rotWithShape="1">
          <a:blip r:embed="rId3">
            <a:alphaModFix/>
          </a:blip>
          <a:srcRect/>
          <a:stretch/>
        </p:blipFill>
        <p:spPr>
          <a:xfrm>
            <a:off x="-1" y="215594"/>
            <a:ext cx="13004806" cy="9547776"/>
          </a:xfrm>
          <a:prstGeom prst="rect">
            <a:avLst/>
          </a:prstGeom>
          <a:noFill/>
          <a:ln>
            <a:noFill/>
          </a:ln>
        </p:spPr>
      </p:pic>
      <p:sp>
        <p:nvSpPr>
          <p:cNvPr id="583" name="Google Shape;583;g8aee7272c2_1_8"/>
          <p:cNvSpPr txBox="1"/>
          <p:nvPr/>
        </p:nvSpPr>
        <p:spPr>
          <a:xfrm>
            <a:off x="533400" y="299382"/>
            <a:ext cx="12573000" cy="5949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rgbClr val="000000"/>
                </a:solidFill>
                <a:latin typeface="Helvetica Neue"/>
                <a:ea typeface="Helvetica Neue"/>
                <a:cs typeface="Helvetica Neue"/>
                <a:sym typeface="Helvetica Neue"/>
              </a:rPr>
              <a:t>Collaborative Evaluation</a:t>
            </a:r>
            <a:endParaRPr sz="3200" b="0" i="0" u="none" strike="noStrike" cap="none">
              <a:solidFill>
                <a:srgbClr val="000000"/>
              </a:solidFill>
              <a:latin typeface="Helvetica Neue"/>
              <a:ea typeface="Helvetica Neue"/>
              <a:cs typeface="Helvetica Neue"/>
              <a:sym typeface="Helvetica Neue"/>
            </a:endParaRPr>
          </a:p>
        </p:txBody>
      </p:sp>
      <p:sp>
        <p:nvSpPr>
          <p:cNvPr id="584" name="Google Shape;584;g8aee7272c2_1_8"/>
          <p:cNvSpPr txBox="1"/>
          <p:nvPr/>
        </p:nvSpPr>
        <p:spPr>
          <a:xfrm>
            <a:off x="417512" y="1157287"/>
            <a:ext cx="7327800" cy="4620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Assignment general information and timeline (2)</a:t>
            </a:r>
            <a:endParaRPr sz="1400" b="0" i="0" u="none" strike="noStrike" cap="none">
              <a:solidFill>
                <a:srgbClr val="000000"/>
              </a:solidFill>
              <a:latin typeface="Arial"/>
              <a:ea typeface="Arial"/>
              <a:cs typeface="Arial"/>
              <a:sym typeface="Arial"/>
            </a:endParaRPr>
          </a:p>
        </p:txBody>
      </p:sp>
      <p:sp>
        <p:nvSpPr>
          <p:cNvPr id="585" name="Google Shape;585;g8aee7272c2_1_8"/>
          <p:cNvSpPr txBox="1"/>
          <p:nvPr/>
        </p:nvSpPr>
        <p:spPr>
          <a:xfrm>
            <a:off x="533400" y="1864725"/>
            <a:ext cx="11847300" cy="3268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rgbClr val="000000"/>
                </a:solidFill>
                <a:latin typeface="Helvetica Neue"/>
                <a:ea typeface="Helvetica Neue"/>
                <a:cs typeface="Helvetica Neue"/>
                <a:sym typeface="Helvetica Neue"/>
              </a:rPr>
              <a:t>Step 1: 10 minutes</a:t>
            </a: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rgbClr val="000000"/>
                </a:solidFill>
                <a:latin typeface="Helvetica Neue"/>
                <a:ea typeface="Helvetica Neue"/>
                <a:cs typeface="Helvetica Neue"/>
                <a:sym typeface="Helvetica Neue"/>
              </a:rPr>
              <a:t>present your visioning story,</a:t>
            </a: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rgbClr val="000000"/>
                </a:solidFill>
                <a:latin typeface="Helvetica Neue"/>
                <a:ea typeface="Helvetica Neue"/>
                <a:cs typeface="Helvetica Neue"/>
                <a:sym typeface="Helvetica Neue"/>
              </a:rPr>
              <a:t>Step 2: 10 minutes </a:t>
            </a: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rgbClr val="000000"/>
                </a:solidFill>
                <a:latin typeface="Helvetica Neue"/>
                <a:ea typeface="Helvetica Neue"/>
                <a:cs typeface="Helvetica Neue"/>
                <a:sym typeface="Helvetica Neue"/>
              </a:rPr>
              <a:t>Engage in a discussion. </a:t>
            </a: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rgbClr val="000000"/>
                </a:solidFill>
                <a:latin typeface="Helvetica Neue"/>
                <a:ea typeface="Helvetica Neue"/>
                <a:cs typeface="Helvetica Neue"/>
                <a:sym typeface="Helvetica Neue"/>
              </a:rPr>
              <a:t>Step 3: Practice your presentation beforehand, and stick to time limits (moderators will help)</a:t>
            </a:r>
            <a:br>
              <a:rPr lang="en-US" sz="2400" b="0" i="0" u="none" strike="noStrike" cap="none">
                <a:solidFill>
                  <a:srgbClr val="000000"/>
                </a:solidFill>
                <a:latin typeface="Helvetica Neue"/>
                <a:ea typeface="Helvetica Neue"/>
                <a:cs typeface="Helvetica Neue"/>
                <a:sym typeface="Helvetica Neue"/>
              </a:rPr>
            </a:b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en-US" sz="2400" b="0" i="1" u="none" strike="noStrike" cap="none">
                <a:solidFill>
                  <a:srgbClr val="000000"/>
                </a:solidFill>
                <a:latin typeface="Helvetica Neue"/>
                <a:ea typeface="Helvetica Neue"/>
                <a:cs typeface="Helvetica Neue"/>
                <a:sym typeface="Helvetica Neue"/>
              </a:rPr>
              <a:t>Lastly, have fun with this approach and utilize your creative ability to connect with your audience and draw them into your story!</a:t>
            </a:r>
            <a:endParaRPr sz="2400" b="0" i="1" u="none" strike="noStrike" cap="none">
              <a:solidFill>
                <a:srgbClr val="000000"/>
              </a:solidFill>
              <a:latin typeface="Helvetica Neue"/>
              <a:ea typeface="Helvetica Neue"/>
              <a:cs typeface="Helvetica Neue"/>
              <a:sym typeface="Helvetica Neue"/>
            </a:endParaRPr>
          </a:p>
        </p:txBody>
      </p:sp>
      <p:sp>
        <p:nvSpPr>
          <p:cNvPr id="586" name="Google Shape;586;g8aee7272c2_1_8"/>
          <p:cNvSpPr txBox="1"/>
          <p:nvPr/>
        </p:nvSpPr>
        <p:spPr>
          <a:xfrm>
            <a:off x="417500" y="4969503"/>
            <a:ext cx="9369300" cy="4812300"/>
          </a:xfrm>
          <a:prstGeom prst="rect">
            <a:avLst/>
          </a:prstGeom>
          <a:noFill/>
          <a:ln>
            <a:noFill/>
          </a:ln>
        </p:spPr>
        <p:txBody>
          <a:bodyPr spcFirstLastPara="1" wrap="square" lIns="91425" tIns="91425" rIns="91425" bIns="91425" anchor="t" anchorCtr="0">
            <a:noAutofit/>
          </a:bodyPr>
          <a:lstStyle/>
          <a:p>
            <a:pPr marL="342900" marR="0" lvl="0" indent="-190500" algn="l" rtl="0">
              <a:lnSpc>
                <a:spcPct val="150000"/>
              </a:lnSpc>
              <a:spcBef>
                <a:spcPts val="0"/>
              </a:spcBef>
              <a:spcAft>
                <a:spcPts val="0"/>
              </a:spcAft>
              <a:buClr>
                <a:srgbClr val="000000"/>
              </a:buClr>
              <a:buSzPts val="2400"/>
              <a:buFont typeface="Noto Sans Symbols"/>
              <a:buNone/>
            </a:pPr>
            <a:endParaRPr sz="2400" b="1" i="0" u="none" strike="noStrike" cap="none" dirty="0">
              <a:solidFill>
                <a:srgbClr val="000000"/>
              </a:solidFill>
              <a:latin typeface="Helvetica Neue"/>
              <a:ea typeface="Helvetica Neue"/>
              <a:cs typeface="Helvetica Neue"/>
              <a:sym typeface="Helvetica Neue"/>
            </a:endParaRPr>
          </a:p>
          <a:p>
            <a:pPr marL="342900" marR="0" lvl="0" indent="-342900" algn="l" rtl="0">
              <a:lnSpc>
                <a:spcPct val="150000"/>
              </a:lnSpc>
              <a:spcBef>
                <a:spcPts val="0"/>
              </a:spcBef>
              <a:spcAft>
                <a:spcPts val="0"/>
              </a:spcAft>
              <a:buClr>
                <a:srgbClr val="000000"/>
              </a:buClr>
              <a:buSzPts val="2000"/>
              <a:buFont typeface="Noto Sans Symbols"/>
              <a:buChar char="▪"/>
            </a:pPr>
            <a:r>
              <a:rPr lang="en-US" sz="2400" b="1" i="0" u="none" strike="noStrike" cap="none" dirty="0">
                <a:solidFill>
                  <a:srgbClr val="000000"/>
                </a:solidFill>
                <a:latin typeface="Helvetica Neue"/>
                <a:ea typeface="Helvetica Neue"/>
                <a:cs typeface="Helvetica Neue"/>
                <a:sym typeface="Helvetica Neue"/>
              </a:rPr>
              <a:t>Working period: </a:t>
            </a:r>
            <a:r>
              <a:rPr lang="en-US" sz="2400" b="0" i="0" u="none" strike="noStrike" cap="none" dirty="0">
                <a:solidFill>
                  <a:srgbClr val="000000"/>
                </a:solidFill>
                <a:latin typeface="Helvetica Neue"/>
                <a:ea typeface="Helvetica Neue"/>
                <a:cs typeface="Helvetica Neue"/>
                <a:sym typeface="Helvetica Neue"/>
              </a:rPr>
              <a:t>0</a:t>
            </a:r>
            <a:r>
              <a:rPr lang="hu-HU" sz="2400" b="0" i="0" u="none" strike="noStrike" cap="none" dirty="0">
                <a:solidFill>
                  <a:srgbClr val="000000"/>
                </a:solidFill>
                <a:latin typeface="Helvetica Neue"/>
                <a:ea typeface="Helvetica Neue"/>
                <a:cs typeface="Helvetica Neue"/>
                <a:sym typeface="Helvetica Neue"/>
              </a:rPr>
              <a:t>6</a:t>
            </a:r>
            <a:r>
              <a:rPr lang="en-US" sz="2400" b="0" i="0" u="none" strike="noStrike" cap="none" dirty="0">
                <a:solidFill>
                  <a:srgbClr val="000000"/>
                </a:solidFill>
                <a:latin typeface="Helvetica Neue"/>
                <a:ea typeface="Helvetica Neue"/>
                <a:cs typeface="Helvetica Neue"/>
                <a:sym typeface="Helvetica Neue"/>
              </a:rPr>
              <a:t>.</a:t>
            </a:r>
            <a:r>
              <a:rPr lang="hu-HU" sz="2400" b="0" i="0" u="none" strike="noStrike" cap="none" dirty="0">
                <a:solidFill>
                  <a:srgbClr val="000000"/>
                </a:solidFill>
                <a:latin typeface="Helvetica Neue"/>
                <a:ea typeface="Helvetica Neue"/>
                <a:cs typeface="Helvetica Neue"/>
                <a:sym typeface="Helvetica Neue"/>
              </a:rPr>
              <a:t>29</a:t>
            </a:r>
            <a:r>
              <a:rPr lang="en-US" sz="2400" b="0" i="0" u="none" strike="noStrike" cap="none" dirty="0">
                <a:solidFill>
                  <a:srgbClr val="000000"/>
                </a:solidFill>
                <a:latin typeface="Helvetica Neue"/>
                <a:ea typeface="Helvetica Neue"/>
                <a:cs typeface="Helvetica Neue"/>
                <a:sym typeface="Helvetica Neue"/>
              </a:rPr>
              <a:t>. – 07.0</a:t>
            </a:r>
            <a:r>
              <a:rPr lang="hu-HU" sz="2400" b="0" i="0" u="none" strike="noStrike" cap="none" dirty="0">
                <a:solidFill>
                  <a:srgbClr val="000000"/>
                </a:solidFill>
                <a:latin typeface="Helvetica Neue"/>
                <a:ea typeface="Helvetica Neue"/>
                <a:cs typeface="Helvetica Neue"/>
                <a:sym typeface="Helvetica Neue"/>
              </a:rPr>
              <a:t>6</a:t>
            </a:r>
            <a:r>
              <a:rPr lang="en-US" sz="2400" b="0" i="0" u="none" strike="noStrike" cap="none" dirty="0">
                <a:solidFill>
                  <a:srgbClr val="000000"/>
                </a:solidFill>
                <a:latin typeface="Helvetica Neue"/>
                <a:ea typeface="Helvetica Neue"/>
                <a:cs typeface="Helvetica Neue"/>
                <a:sym typeface="Helvetica Neue"/>
              </a:rPr>
              <a:t>. </a:t>
            </a:r>
            <a:endParaRPr sz="2400" b="0" i="0" u="none" strike="noStrike" cap="none" dirty="0">
              <a:solidFill>
                <a:srgbClr val="000000"/>
              </a:solidFill>
              <a:latin typeface="Helvetica Neue"/>
              <a:ea typeface="Helvetica Neue"/>
              <a:cs typeface="Helvetica Neue"/>
              <a:sym typeface="Helvetica Neue"/>
            </a:endParaRPr>
          </a:p>
          <a:p>
            <a:pPr marL="342900" marR="0" lvl="0" indent="-342900" algn="l" rtl="0">
              <a:lnSpc>
                <a:spcPct val="150000"/>
              </a:lnSpc>
              <a:spcBef>
                <a:spcPts val="0"/>
              </a:spcBef>
              <a:spcAft>
                <a:spcPts val="0"/>
              </a:spcAft>
              <a:buClr>
                <a:srgbClr val="000000"/>
              </a:buClr>
              <a:buSzPts val="2000"/>
              <a:buFont typeface="Noto Sans Symbols"/>
              <a:buChar char="▪"/>
            </a:pPr>
            <a:r>
              <a:rPr lang="en-US" sz="2400" b="1" i="0" u="none" strike="noStrike" cap="none" dirty="0">
                <a:solidFill>
                  <a:srgbClr val="000000"/>
                </a:solidFill>
                <a:latin typeface="Helvetica Neue"/>
                <a:ea typeface="Helvetica Neue"/>
                <a:cs typeface="Helvetica Neue"/>
                <a:sym typeface="Helvetica Neue"/>
              </a:rPr>
              <a:t>Submit</a:t>
            </a:r>
            <a:r>
              <a:rPr lang="en-US" sz="2400" b="0" i="0" u="none" strike="noStrike" cap="none" dirty="0">
                <a:solidFill>
                  <a:srgbClr val="000000"/>
                </a:solidFill>
                <a:latin typeface="Helvetica Neue"/>
                <a:ea typeface="Helvetica Neue"/>
                <a:cs typeface="Helvetica Neue"/>
                <a:sym typeface="Helvetica Neue"/>
              </a:rPr>
              <a:t> on ILIAS by </a:t>
            </a:r>
            <a:r>
              <a:rPr lang="en-US" sz="2400" b="1" i="0" u="none" strike="noStrike" cap="none" dirty="0">
                <a:solidFill>
                  <a:srgbClr val="000000"/>
                </a:solidFill>
                <a:latin typeface="Helvetica Neue"/>
                <a:ea typeface="Helvetica Neue"/>
                <a:cs typeface="Helvetica Neue"/>
                <a:sym typeface="Helvetica Neue"/>
              </a:rPr>
              <a:t>1</a:t>
            </a:r>
            <a:r>
              <a:rPr lang="hu-HU" sz="2400" b="1" i="0" u="none" strike="noStrike" cap="none" dirty="0">
                <a:solidFill>
                  <a:srgbClr val="000000"/>
                </a:solidFill>
                <a:latin typeface="Helvetica Neue"/>
                <a:ea typeface="Helvetica Neue"/>
                <a:cs typeface="Helvetica Neue"/>
                <a:sym typeface="Helvetica Neue"/>
              </a:rPr>
              <a:t>2</a:t>
            </a:r>
            <a:r>
              <a:rPr lang="en-US" sz="2400" b="1" i="0" u="none" strike="noStrike" cap="none" dirty="0">
                <a:solidFill>
                  <a:srgbClr val="000000"/>
                </a:solidFill>
                <a:latin typeface="Helvetica Neue"/>
                <a:ea typeface="Helvetica Neue"/>
                <a:cs typeface="Helvetica Neue"/>
                <a:sym typeface="Helvetica Neue"/>
              </a:rPr>
              <a:t>:00 July </a:t>
            </a:r>
            <a:r>
              <a:rPr lang="hu-HU" sz="2400" b="1" i="0" u="none" strike="noStrike" cap="none" dirty="0">
                <a:solidFill>
                  <a:srgbClr val="000000"/>
                </a:solidFill>
                <a:latin typeface="Helvetica Neue"/>
                <a:ea typeface="Helvetica Neue"/>
                <a:cs typeface="Helvetica Neue"/>
                <a:sym typeface="Helvetica Neue"/>
              </a:rPr>
              <a:t>6</a:t>
            </a:r>
            <a:r>
              <a:rPr lang="en-US" sz="2400" b="1" i="0" u="none" strike="noStrike" cap="none" dirty="0">
                <a:solidFill>
                  <a:srgbClr val="000000"/>
                </a:solidFill>
                <a:latin typeface="Helvetica Neue"/>
                <a:ea typeface="Helvetica Neue"/>
                <a:cs typeface="Helvetica Neue"/>
                <a:sym typeface="Helvetica Neue"/>
              </a:rPr>
              <a:t>, 202</a:t>
            </a:r>
            <a:r>
              <a:rPr lang="hu-HU" sz="2400" b="1" i="0" u="none" strike="noStrike" cap="none" dirty="0">
                <a:solidFill>
                  <a:srgbClr val="000000"/>
                </a:solidFill>
                <a:latin typeface="Helvetica Neue"/>
                <a:ea typeface="Helvetica Neue"/>
                <a:cs typeface="Helvetica Neue"/>
                <a:sym typeface="Helvetica Neue"/>
              </a:rPr>
              <a:t>2</a:t>
            </a:r>
            <a:r>
              <a:rPr lang="en-US" sz="2400" b="1" i="0" u="none" strike="noStrike" cap="none" dirty="0">
                <a:solidFill>
                  <a:srgbClr val="000000"/>
                </a:solidFill>
                <a:latin typeface="Helvetica Neue"/>
                <a:ea typeface="Helvetica Neue"/>
                <a:cs typeface="Helvetica Neue"/>
                <a:sym typeface="Helvetica Neue"/>
              </a:rPr>
              <a:t> </a:t>
            </a:r>
            <a:endParaRPr lang="hu-HU" sz="2400" b="1" i="0" u="none" strike="noStrike" cap="none" dirty="0">
              <a:solidFill>
                <a:srgbClr val="000000"/>
              </a:solidFill>
              <a:latin typeface="Helvetica Neue"/>
              <a:ea typeface="Helvetica Neue"/>
              <a:cs typeface="Helvetica Neue"/>
              <a:sym typeface="Helvetica Neue"/>
            </a:endParaRPr>
          </a:p>
          <a:p>
            <a:pPr marL="342900" marR="0" lvl="0" indent="-342900" algn="l" rtl="0">
              <a:lnSpc>
                <a:spcPct val="150000"/>
              </a:lnSpc>
              <a:spcBef>
                <a:spcPts val="0"/>
              </a:spcBef>
              <a:spcAft>
                <a:spcPts val="0"/>
              </a:spcAft>
              <a:buClr>
                <a:srgbClr val="000000"/>
              </a:buClr>
              <a:buSzPts val="2000"/>
              <a:buFont typeface="Noto Sans Symbols"/>
              <a:buChar char="▪"/>
            </a:pPr>
            <a:r>
              <a:rPr lang="en-US" sz="2400" b="1" i="0" u="none" strike="noStrike" cap="none" dirty="0">
                <a:solidFill>
                  <a:srgbClr val="000000"/>
                </a:solidFill>
                <a:latin typeface="Helvetica Neue"/>
                <a:ea typeface="Helvetica Neue"/>
                <a:cs typeface="Helvetica Neue"/>
                <a:sym typeface="Helvetica Neue"/>
              </a:rPr>
              <a:t>Presentation + discussion in cross-cultural sessions: </a:t>
            </a:r>
            <a:r>
              <a:rPr lang="en-US" sz="2400" b="0" i="0" u="none" strike="noStrike" cap="none" dirty="0">
                <a:solidFill>
                  <a:srgbClr val="000000"/>
                </a:solidFill>
                <a:latin typeface="Helvetica Neue"/>
                <a:ea typeface="Helvetica Neue"/>
                <a:cs typeface="Helvetica Neue"/>
                <a:sym typeface="Helvetica Neue"/>
              </a:rPr>
              <a:t>online on </a:t>
            </a:r>
            <a:r>
              <a:rPr lang="en-US" sz="2400" b="1" i="0" u="none" strike="noStrike" cap="none" dirty="0">
                <a:solidFill>
                  <a:srgbClr val="000000"/>
                </a:solidFill>
                <a:latin typeface="Helvetica Neue"/>
                <a:ea typeface="Helvetica Neue"/>
                <a:cs typeface="Helvetica Neue"/>
                <a:sym typeface="Helvetica Neue"/>
              </a:rPr>
              <a:t>July </a:t>
            </a:r>
            <a:r>
              <a:rPr lang="hu-HU" sz="2400" b="1" i="0" u="none" strike="noStrike" cap="none" dirty="0">
                <a:solidFill>
                  <a:srgbClr val="000000"/>
                </a:solidFill>
                <a:latin typeface="Helvetica Neue"/>
                <a:ea typeface="Helvetica Neue"/>
                <a:cs typeface="Helvetica Neue"/>
                <a:sym typeface="Helvetica Neue"/>
              </a:rPr>
              <a:t>6</a:t>
            </a:r>
            <a:r>
              <a:rPr lang="en-US" sz="2400" b="0" i="0" u="none" strike="noStrike" cap="none" dirty="0">
                <a:solidFill>
                  <a:srgbClr val="000000"/>
                </a:solidFill>
                <a:latin typeface="Helvetica Neue"/>
                <a:ea typeface="Helvetica Neue"/>
                <a:cs typeface="Helvetica Neue"/>
                <a:sym typeface="Helvetica Neue"/>
              </a:rPr>
              <a:t>, 202</a:t>
            </a:r>
            <a:r>
              <a:rPr lang="hu-HU" sz="2400" b="0" i="0" u="none" strike="noStrike" cap="none" dirty="0">
                <a:solidFill>
                  <a:srgbClr val="000000"/>
                </a:solidFill>
                <a:latin typeface="Helvetica Neue"/>
                <a:ea typeface="Helvetica Neue"/>
                <a:cs typeface="Helvetica Neue"/>
                <a:sym typeface="Helvetica Neue"/>
              </a:rPr>
              <a:t>2</a:t>
            </a:r>
            <a:r>
              <a:rPr lang="en-US" sz="2400" b="0" i="0" u="none" strike="noStrike" cap="none" dirty="0">
                <a:solidFill>
                  <a:srgbClr val="000000"/>
                </a:solidFill>
                <a:latin typeface="Helvetica Neue"/>
                <a:ea typeface="Helvetica Neue"/>
                <a:cs typeface="Helvetica Neue"/>
                <a:sym typeface="Helvetica Neue"/>
              </a:rPr>
              <a:t>, 1</a:t>
            </a:r>
            <a:r>
              <a:rPr lang="hu-HU" sz="2400" b="0" i="0" u="none" strike="noStrike" cap="none" dirty="0">
                <a:solidFill>
                  <a:srgbClr val="000000"/>
                </a:solidFill>
                <a:latin typeface="Helvetica Neue"/>
                <a:ea typeface="Helvetica Neue"/>
                <a:cs typeface="Helvetica Neue"/>
                <a:sym typeface="Helvetica Neue"/>
              </a:rPr>
              <a:t>5</a:t>
            </a:r>
            <a:r>
              <a:rPr lang="en-US" sz="2400" b="0" i="0" u="none" strike="noStrike" cap="none" dirty="0">
                <a:solidFill>
                  <a:srgbClr val="000000"/>
                </a:solidFill>
                <a:latin typeface="Helvetica Neue"/>
                <a:ea typeface="Helvetica Neue"/>
                <a:cs typeface="Helvetica Neue"/>
                <a:sym typeface="Helvetica Neue"/>
              </a:rPr>
              <a:t> 00 CET</a:t>
            </a:r>
            <a:endParaRPr sz="2400" b="0" i="0" u="none" strike="noStrike" cap="none" dirty="0">
              <a:solidFill>
                <a:srgbClr val="000000"/>
              </a:solidFill>
              <a:latin typeface="Arial"/>
              <a:ea typeface="Arial"/>
              <a:cs typeface="Arial"/>
              <a:sym typeface="Arial"/>
            </a:endParaRPr>
          </a:p>
          <a:p>
            <a:pPr marL="342900" marR="0" lvl="0" indent="-342900" algn="l" rtl="0">
              <a:lnSpc>
                <a:spcPct val="150000"/>
              </a:lnSpc>
              <a:spcBef>
                <a:spcPts val="0"/>
              </a:spcBef>
              <a:spcAft>
                <a:spcPts val="0"/>
              </a:spcAft>
              <a:buClr>
                <a:srgbClr val="000000"/>
              </a:buClr>
              <a:buSzPts val="2000"/>
              <a:buFont typeface="Noto Sans Symbols"/>
              <a:buChar char="▪"/>
            </a:pPr>
            <a:r>
              <a:rPr lang="en-US" sz="2400" b="0" i="0" u="none" strike="noStrike" cap="none" dirty="0">
                <a:solidFill>
                  <a:srgbClr val="000000"/>
                </a:solidFill>
                <a:latin typeface="Helvetica Neue"/>
                <a:ea typeface="Helvetica Neue"/>
                <a:cs typeface="Helvetica Neue"/>
                <a:sym typeface="Helvetica Neue"/>
              </a:rPr>
              <a:t>Publication on the seminar wiki by</a:t>
            </a:r>
            <a:r>
              <a:rPr lang="en-US" sz="2400" b="1" i="0" u="none" strike="noStrike" cap="none" dirty="0">
                <a:solidFill>
                  <a:srgbClr val="000000"/>
                </a:solidFill>
                <a:latin typeface="Helvetica Neue"/>
                <a:ea typeface="Helvetica Neue"/>
                <a:cs typeface="Helvetica Neue"/>
                <a:sym typeface="Helvetica Neue"/>
              </a:rPr>
              <a:t> July 1</a:t>
            </a:r>
            <a:r>
              <a:rPr lang="hu-HU" sz="2400" b="1" i="0" u="none" strike="noStrike" cap="none" dirty="0">
                <a:solidFill>
                  <a:srgbClr val="000000"/>
                </a:solidFill>
                <a:latin typeface="Helvetica Neue"/>
                <a:ea typeface="Helvetica Neue"/>
                <a:cs typeface="Helvetica Neue"/>
                <a:sym typeface="Helvetica Neue"/>
              </a:rPr>
              <a:t>3</a:t>
            </a:r>
            <a:r>
              <a:rPr lang="en-US" sz="2400" b="1" i="0" u="none" strike="noStrike" cap="none" dirty="0">
                <a:solidFill>
                  <a:srgbClr val="000000"/>
                </a:solidFill>
                <a:latin typeface="Helvetica Neue"/>
                <a:ea typeface="Helvetica Neue"/>
                <a:cs typeface="Helvetica Neue"/>
                <a:sym typeface="Helvetica Neue"/>
              </a:rPr>
              <a:t>, 202</a:t>
            </a:r>
            <a:r>
              <a:rPr lang="hu-HU" sz="2400" b="1" i="0" u="none" strike="noStrike" cap="none" dirty="0">
                <a:solidFill>
                  <a:srgbClr val="000000"/>
                </a:solidFill>
                <a:latin typeface="Helvetica Neue"/>
                <a:ea typeface="Helvetica Neue"/>
                <a:cs typeface="Helvetica Neue"/>
                <a:sym typeface="Helvetica Neue"/>
              </a:rPr>
              <a:t>2</a:t>
            </a:r>
            <a:endParaRPr sz="2400" b="1" i="0" u="none" strike="noStrike" cap="none"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72"/>
        <p:cNvGrpSpPr/>
        <p:nvPr/>
      </p:nvGrpSpPr>
      <p:grpSpPr>
        <a:xfrm>
          <a:off x="0" y="0"/>
          <a:ext cx="0" cy="0"/>
          <a:chOff x="0" y="0"/>
          <a:chExt cx="0" cy="0"/>
        </a:xfrm>
      </p:grpSpPr>
      <p:pic>
        <p:nvPicPr>
          <p:cNvPr id="573" name="Google Shape;573;g8aee7272c2_1_0" descr="Template_E.png"/>
          <p:cNvPicPr preferRelativeResize="0"/>
          <p:nvPr/>
        </p:nvPicPr>
        <p:blipFill rotWithShape="1">
          <a:blip r:embed="rId3">
            <a:alphaModFix/>
          </a:blip>
          <a:srcRect/>
          <a:stretch/>
        </p:blipFill>
        <p:spPr>
          <a:xfrm>
            <a:off x="-1" y="215594"/>
            <a:ext cx="13004806" cy="9547776"/>
          </a:xfrm>
          <a:prstGeom prst="rect">
            <a:avLst/>
          </a:prstGeom>
          <a:noFill/>
          <a:ln>
            <a:noFill/>
          </a:ln>
        </p:spPr>
      </p:pic>
      <p:sp>
        <p:nvSpPr>
          <p:cNvPr id="574" name="Google Shape;574;g8aee7272c2_1_0"/>
          <p:cNvSpPr txBox="1"/>
          <p:nvPr/>
        </p:nvSpPr>
        <p:spPr>
          <a:xfrm>
            <a:off x="533400" y="299382"/>
            <a:ext cx="12573000" cy="5949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rgbClr val="000000"/>
                </a:solidFill>
                <a:latin typeface="Helvetica Neue"/>
                <a:ea typeface="Helvetica Neue"/>
                <a:cs typeface="Helvetica Neue"/>
                <a:sym typeface="Helvetica Neue"/>
              </a:rPr>
              <a:t>Collaborative Evaluation</a:t>
            </a:r>
            <a:endParaRPr sz="3200" b="0" i="0" u="none" strike="noStrike" cap="none">
              <a:solidFill>
                <a:srgbClr val="000000"/>
              </a:solidFill>
              <a:latin typeface="Helvetica Neue"/>
              <a:ea typeface="Helvetica Neue"/>
              <a:cs typeface="Helvetica Neue"/>
              <a:sym typeface="Helvetica Neue"/>
            </a:endParaRPr>
          </a:p>
        </p:txBody>
      </p:sp>
      <p:sp>
        <p:nvSpPr>
          <p:cNvPr id="575" name="Google Shape;575;g8aee7272c2_1_0"/>
          <p:cNvSpPr txBox="1"/>
          <p:nvPr/>
        </p:nvSpPr>
        <p:spPr>
          <a:xfrm>
            <a:off x="417512" y="1157287"/>
            <a:ext cx="7327800" cy="4620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Assignment general information and timeline (1)</a:t>
            </a:r>
            <a:endParaRPr sz="1400" b="0" i="0" u="none" strike="noStrike" cap="none">
              <a:solidFill>
                <a:srgbClr val="000000"/>
              </a:solidFill>
              <a:latin typeface="Arial"/>
              <a:ea typeface="Arial"/>
              <a:cs typeface="Arial"/>
              <a:sym typeface="Arial"/>
            </a:endParaRPr>
          </a:p>
        </p:txBody>
      </p:sp>
      <p:sp>
        <p:nvSpPr>
          <p:cNvPr id="576" name="Google Shape;576;g8aee7272c2_1_0"/>
          <p:cNvSpPr txBox="1"/>
          <p:nvPr/>
        </p:nvSpPr>
        <p:spPr>
          <a:xfrm>
            <a:off x="450750" y="1636125"/>
            <a:ext cx="12082799" cy="495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dirty="0">
                <a:solidFill>
                  <a:srgbClr val="000000"/>
                </a:solidFill>
                <a:latin typeface="Helvetica Neue"/>
                <a:ea typeface="Helvetica Neue"/>
                <a:cs typeface="Helvetica Neue"/>
                <a:sym typeface="Helvetica Neue"/>
              </a:rPr>
              <a:t>N</a:t>
            </a:r>
            <a:r>
              <a:rPr lang="en-US" sz="2400" b="0" i="0" u="none" strike="noStrike" cap="none" dirty="0">
                <a:solidFill>
                  <a:srgbClr val="000000"/>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ow </a:t>
            </a:r>
            <a:r>
              <a:rPr lang="en-US" sz="2400" b="0" i="0" u="none" strike="noStrike" cap="none" dirty="0">
                <a:solidFill>
                  <a:srgbClr val="000000"/>
                </a:solidFill>
                <a:latin typeface="Helvetica Neue"/>
                <a:ea typeface="Helvetica Neue"/>
                <a:cs typeface="Helvetica Neue"/>
                <a:sym typeface="Helvetica Neue"/>
              </a:rPr>
              <a:t>it is the time to look back and reflect on what has happened over the past months. We will engage in a collaborative monitoring and evaluation of the Living Lab groups, then work together and share findings. </a:t>
            </a:r>
            <a:endParaRPr sz="2400" b="0" i="0" u="none" strike="noStrike" cap="none" dirty="0">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dirty="0">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en-US" sz="2400" b="0" i="0" u="none" strike="noStrike" cap="none" dirty="0">
                <a:solidFill>
                  <a:srgbClr val="000000"/>
                </a:solidFill>
                <a:latin typeface="Helvetica Neue"/>
                <a:ea typeface="Helvetica Neue"/>
                <a:cs typeface="Helvetica Neue"/>
                <a:sym typeface="Helvetica Neue"/>
              </a:rPr>
              <a:t>You now have a broad understanding of the seminar, the Living Lab and Landscape Democracy challenges. We invite you to continue your story-telling as you evaluate and make statements about the following:</a:t>
            </a:r>
            <a:endParaRPr sz="2400" b="0" i="0" u="none" strike="noStrike" cap="none" dirty="0">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dirty="0">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dirty="0">
                <a:solidFill>
                  <a:srgbClr val="000000"/>
                </a:solidFill>
                <a:latin typeface="Helvetica Neue"/>
                <a:ea typeface="Helvetica Neue"/>
                <a:cs typeface="Helvetica Neue"/>
                <a:sym typeface="Helvetica Neue"/>
              </a:rPr>
              <a:t>the LED2LEAP seminar</a:t>
            </a:r>
            <a:endParaRPr sz="2400" b="0" i="0" u="none" strike="noStrike" cap="none" dirty="0">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dirty="0">
                <a:solidFill>
                  <a:srgbClr val="000000"/>
                </a:solidFill>
                <a:latin typeface="Helvetica Neue"/>
                <a:ea typeface="Helvetica Neue"/>
                <a:cs typeface="Helvetica Neue"/>
                <a:sym typeface="Helvetica Neue"/>
              </a:rPr>
              <a:t>your Living Lab</a:t>
            </a:r>
            <a:endParaRPr sz="2400" b="0" i="0" u="none" strike="noStrike" cap="none" dirty="0">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dirty="0">
                <a:solidFill>
                  <a:srgbClr val="000000"/>
                </a:solidFill>
                <a:latin typeface="Helvetica Neue"/>
                <a:ea typeface="Helvetica Neue"/>
                <a:cs typeface="Helvetica Neue"/>
                <a:sym typeface="Helvetica Neue"/>
              </a:rPr>
              <a:t>your group</a:t>
            </a:r>
            <a:endParaRPr sz="2400" b="0" i="0" u="none" strike="noStrike" cap="none" dirty="0">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dirty="0">
                <a:solidFill>
                  <a:srgbClr val="000000"/>
                </a:solidFill>
                <a:latin typeface="Helvetica Neue"/>
                <a:ea typeface="Helvetica Neue"/>
                <a:cs typeface="Helvetica Neue"/>
                <a:sym typeface="Helvetica Neue"/>
              </a:rPr>
              <a:t>yourself</a:t>
            </a:r>
            <a:endParaRPr sz="2400" b="0" i="0" u="none" strike="noStrike" cap="none" dirty="0">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en-US" sz="2400" b="0" i="0" u="none" strike="noStrike" cap="none" dirty="0">
                <a:solidFill>
                  <a:srgbClr val="000000"/>
                </a:solidFill>
                <a:latin typeface="Helvetica Neue"/>
                <a:ea typeface="Helvetica Neue"/>
                <a:cs typeface="Helvetica Neue"/>
                <a:sym typeface="Helvetica Neue"/>
              </a:rPr>
              <a:t>You can make use of the reflections you presented in the assignment of each </a:t>
            </a:r>
            <a:r>
              <a:rPr lang="en-US" sz="2400" b="0" i="0" u="none" strike="noStrike" cap="none" dirty="0">
                <a:solidFill>
                  <a:srgbClr val="000000"/>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phase</a:t>
            </a:r>
            <a:r>
              <a:rPr lang="en-US" sz="2400" b="0" i="0" u="none" strike="noStrike" cap="none" dirty="0">
                <a:solidFill>
                  <a:srgbClr val="000000"/>
                </a:solidFill>
                <a:latin typeface="Helvetica Neue"/>
                <a:ea typeface="Helvetica Neue"/>
                <a:cs typeface="Helvetica Neue"/>
                <a:sym typeface="Helvetica Neue"/>
              </a:rPr>
              <a:t>.</a:t>
            </a:r>
            <a:endParaRPr sz="2400" b="0" i="0" u="none" strike="noStrike" cap="none" dirty="0">
              <a:solidFill>
                <a:srgbClr val="000000"/>
              </a:solidFill>
              <a:latin typeface="Helvetica Neue"/>
              <a:ea typeface="Helvetica Neue"/>
              <a:cs typeface="Helvetica Neue"/>
              <a:sym typeface="Helvetica Neue"/>
            </a:endParaRPr>
          </a:p>
        </p:txBody>
      </p:sp>
      <p:sp>
        <p:nvSpPr>
          <p:cNvPr id="577" name="Google Shape;577;g8aee7272c2_1_0"/>
          <p:cNvSpPr txBox="1"/>
          <p:nvPr/>
        </p:nvSpPr>
        <p:spPr>
          <a:xfrm>
            <a:off x="417500" y="6630725"/>
            <a:ext cx="12573000" cy="3247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000"/>
              <a:buFont typeface="Arial"/>
              <a:buNone/>
            </a:pPr>
            <a:r>
              <a:rPr lang="en-US" sz="2200" b="1"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Scene = Your Landscape Democracy Challenge / Virtual LED2LEAP and Living Lab platforms</a:t>
            </a:r>
            <a:endParaRPr sz="2200" b="1"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endParaRPr>
          </a:p>
          <a:p>
            <a:pPr marL="0" marR="0" lvl="0" indent="0" algn="l" rtl="0">
              <a:lnSpc>
                <a:spcPct val="100000"/>
              </a:lnSpc>
              <a:spcBef>
                <a:spcPts val="0"/>
              </a:spcBef>
              <a:spcAft>
                <a:spcPts val="0"/>
              </a:spcAft>
              <a:buClr>
                <a:srgbClr val="000000"/>
              </a:buClr>
              <a:buSzPts val="2000"/>
              <a:buFont typeface="Arial"/>
              <a:buNone/>
            </a:pPr>
            <a:r>
              <a:rPr lang="en-US" sz="2200" b="1"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t>Characters = Key Stakeholders in the Focus Community / Seminar Actors / Your Group</a:t>
            </a:r>
            <a:endParaRPr sz="22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endParaRPr>
          </a:p>
          <a:p>
            <a:pPr marL="0" marR="0" lvl="0" indent="0" algn="l" rtl="0">
              <a:lnSpc>
                <a:spcPct val="100000"/>
              </a:lnSpc>
              <a:spcBef>
                <a:spcPts val="0"/>
              </a:spcBef>
              <a:spcAft>
                <a:spcPts val="0"/>
              </a:spcAft>
              <a:buClr>
                <a:srgbClr val="000000"/>
              </a:buClr>
              <a:buSzPts val="1100"/>
              <a:buFont typeface="Arial"/>
              <a:buNone/>
            </a:pPr>
            <a:r>
              <a:rPr lang="en-US" sz="2200" b="1"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
                  </a:ext>
                </a:extLst>
              </a:rPr>
              <a:t>Plot = Managing monitoring and evaluation</a:t>
            </a:r>
            <a:endParaRPr sz="2600" b="1"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
                </a:ext>
              </a:extLst>
            </a:endParaRPr>
          </a:p>
          <a:p>
            <a:pPr marL="0" marR="0" lvl="0" indent="0" algn="l" rtl="0">
              <a:lnSpc>
                <a:spcPct val="100000"/>
              </a:lnSpc>
              <a:spcBef>
                <a:spcPts val="0"/>
              </a:spcBef>
              <a:spcAft>
                <a:spcPts val="0"/>
              </a:spcAft>
              <a:buClr>
                <a:srgbClr val="000000"/>
              </a:buClr>
              <a:buSzPts val="1100"/>
              <a:buFont typeface="Arial"/>
              <a:buNone/>
            </a:pPr>
            <a:r>
              <a:rPr lang="en-US" sz="2200" b="1"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
                  </a:ext>
                </a:extLst>
              </a:rPr>
              <a:t>Sub-Plots = Lessons learned</a:t>
            </a:r>
            <a:endParaRPr sz="22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1100"/>
              <a:buFont typeface="Arial"/>
              <a:buNone/>
            </a:pPr>
            <a:r>
              <a:rPr lang="en-US" sz="2200" b="1" i="0" u="none" strike="noStrike" cap="none">
                <a:solidFill>
                  <a:srgbClr val="FF0000"/>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
                  </a:ext>
                </a:extLst>
              </a:rPr>
              <a:t>The “meaning” - remember we discussed how stories (unlike narratives) ALL imply meanings</a:t>
            </a:r>
            <a:endParaRPr sz="2200" b="1" i="0" u="none" strike="noStrike" cap="none">
              <a:solidFill>
                <a:srgbClr val="FF0000"/>
              </a:solidFill>
              <a:latin typeface="Helvetica Neue"/>
              <a:ea typeface="Helvetica Neue"/>
              <a:cs typeface="Helvetica Neue"/>
              <a:sym typeface="Helvetica Neue"/>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90"/>
        <p:cNvGrpSpPr/>
        <p:nvPr/>
      </p:nvGrpSpPr>
      <p:grpSpPr>
        <a:xfrm>
          <a:off x="0" y="0"/>
          <a:ext cx="0" cy="0"/>
          <a:chOff x="0" y="0"/>
          <a:chExt cx="0" cy="0"/>
        </a:xfrm>
      </p:grpSpPr>
      <p:pic>
        <p:nvPicPr>
          <p:cNvPr id="591" name="Google Shape;591;g8aee7272c2_1_22" descr="Template_E.png"/>
          <p:cNvPicPr preferRelativeResize="0"/>
          <p:nvPr/>
        </p:nvPicPr>
        <p:blipFill rotWithShape="1">
          <a:blip r:embed="rId3">
            <a:alphaModFix/>
          </a:blip>
          <a:srcRect/>
          <a:stretch/>
        </p:blipFill>
        <p:spPr>
          <a:xfrm>
            <a:off x="-1" y="215594"/>
            <a:ext cx="13004806" cy="9547776"/>
          </a:xfrm>
          <a:prstGeom prst="rect">
            <a:avLst/>
          </a:prstGeom>
          <a:noFill/>
          <a:ln>
            <a:noFill/>
          </a:ln>
        </p:spPr>
      </p:pic>
      <p:sp>
        <p:nvSpPr>
          <p:cNvPr id="592" name="Google Shape;592;g8aee7272c2_1_22"/>
          <p:cNvSpPr txBox="1"/>
          <p:nvPr/>
        </p:nvSpPr>
        <p:spPr>
          <a:xfrm>
            <a:off x="533400" y="299382"/>
            <a:ext cx="12573000" cy="5949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chemeClr val="dk1"/>
                </a:solidFill>
                <a:latin typeface="Helvetica Neue"/>
                <a:ea typeface="Helvetica Neue"/>
                <a:cs typeface="Helvetica Neue"/>
                <a:sym typeface="Helvetica Neue"/>
              </a:rPr>
              <a:t>Collaborative Evaluation</a:t>
            </a:r>
            <a:endParaRPr sz="3200" b="0" i="0" u="none" strike="noStrike" cap="none">
              <a:solidFill>
                <a:schemeClr val="dk1"/>
              </a:solidFill>
              <a:latin typeface="Helvetica Neue"/>
              <a:ea typeface="Helvetica Neue"/>
              <a:cs typeface="Helvetica Neue"/>
              <a:sym typeface="Helvetica Neue"/>
            </a:endParaRPr>
          </a:p>
        </p:txBody>
      </p:sp>
      <p:sp>
        <p:nvSpPr>
          <p:cNvPr id="593" name="Google Shape;593;g8aee7272c2_1_22"/>
          <p:cNvSpPr txBox="1"/>
          <p:nvPr/>
        </p:nvSpPr>
        <p:spPr>
          <a:xfrm>
            <a:off x="327025" y="1060450"/>
            <a:ext cx="8491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594" name="Google Shape;594;g8aee7272c2_1_22"/>
          <p:cNvSpPr txBox="1"/>
          <p:nvPr/>
        </p:nvSpPr>
        <p:spPr>
          <a:xfrm>
            <a:off x="327025" y="2139962"/>
            <a:ext cx="12326400" cy="4438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1 Revisit your </a:t>
            </a:r>
            <a:r>
              <a:rPr lang="en-US" sz="2400" b="1" i="0" u="none" strike="noStrike" cap="none">
                <a:solidFill>
                  <a:schemeClr val="dk1"/>
                </a:solidFill>
                <a:latin typeface="Helvetica Neue"/>
                <a:ea typeface="Helvetica Neue"/>
                <a:cs typeface="Helvetica Neue"/>
                <a:sym typeface="Helvetica Neue"/>
              </a:rPr>
              <a:t>Living Lab’s</a:t>
            </a:r>
            <a:r>
              <a:rPr lang="en-US" sz="2400" b="1" i="0" u="none" strike="noStrike" cap="none">
                <a:solidFill>
                  <a:srgbClr val="000000"/>
                </a:solidFill>
                <a:latin typeface="Helvetica Neue"/>
                <a:ea typeface="Helvetica Neue"/>
                <a:cs typeface="Helvetica Neue"/>
                <a:sym typeface="Helvetica Neue"/>
              </a:rPr>
              <a:t> initial Landscape Democracy Challenge (1 slide)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What</a:t>
            </a:r>
            <a:r>
              <a:rPr lang="en-US" sz="2400" b="0" i="0" u="none" strike="noStrike" cap="none">
                <a:solidFill>
                  <a:schemeClr val="dk1"/>
                </a:solidFill>
                <a:latin typeface="Helvetica Neue"/>
                <a:ea typeface="Helvetica Neue"/>
                <a:cs typeface="Helvetica Neue"/>
                <a:sym typeface="Helvetica Neue"/>
              </a:rPr>
              <a:t> was the initial LD challenge stated by the Living Lab? How did it fit to the United Nations Sustainable Development Goals (UNSDG)?</a:t>
            </a:r>
            <a:endParaRPr sz="2400" b="0" i="0" u="none" strike="noStrike" cap="none">
              <a:solidFill>
                <a:schemeClr val="dk1"/>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chemeClr val="dk1"/>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Did your team/community partner contribute to modifying it or add new dimensions to it?</a:t>
            </a:r>
            <a:endParaRPr sz="2400" b="0" i="0" u="none" strike="noStrike" cap="none">
              <a:solidFill>
                <a:schemeClr val="dk1"/>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chemeClr val="dk1"/>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Where are you in the process of address</a:t>
            </a:r>
            <a:r>
              <a:rPr lang="en-US" sz="2400" b="0" i="0" u="none" strike="noStrike" cap="none">
                <a:solidFill>
                  <a:schemeClr val="dk1"/>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2"/>
                  </a:ext>
                </a:extLst>
              </a:rPr>
              <a:t>ing</a:t>
            </a:r>
            <a:r>
              <a:rPr lang="en-US" sz="2400" b="0" i="0" u="none" strike="noStrike" cap="none">
                <a:solidFill>
                  <a:schemeClr val="dk1"/>
                </a:solidFill>
                <a:latin typeface="Helvetica Neue"/>
                <a:ea typeface="Helvetica Neue"/>
                <a:cs typeface="Helvetica Neue"/>
                <a:sym typeface="Helvetica Neue"/>
              </a:rPr>
              <a:t> this LD challenge?</a:t>
            </a:r>
            <a:endParaRPr sz="2400" b="0" i="0" u="none" strike="noStrike" cap="none">
              <a:solidFill>
                <a:schemeClr val="dk1"/>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98"/>
        <p:cNvGrpSpPr/>
        <p:nvPr/>
      </p:nvGrpSpPr>
      <p:grpSpPr>
        <a:xfrm>
          <a:off x="0" y="0"/>
          <a:ext cx="0" cy="0"/>
          <a:chOff x="0" y="0"/>
          <a:chExt cx="0" cy="0"/>
        </a:xfrm>
      </p:grpSpPr>
      <p:pic>
        <p:nvPicPr>
          <p:cNvPr id="599" name="Google Shape;599;g8aee7272c2_1_29" descr="Template_E.png"/>
          <p:cNvPicPr preferRelativeResize="0"/>
          <p:nvPr/>
        </p:nvPicPr>
        <p:blipFill rotWithShape="1">
          <a:blip r:embed="rId3">
            <a:alphaModFix/>
          </a:blip>
          <a:srcRect/>
          <a:stretch/>
        </p:blipFill>
        <p:spPr>
          <a:xfrm>
            <a:off x="-1" y="215594"/>
            <a:ext cx="13004806" cy="9547776"/>
          </a:xfrm>
          <a:prstGeom prst="rect">
            <a:avLst/>
          </a:prstGeom>
          <a:noFill/>
          <a:ln>
            <a:noFill/>
          </a:ln>
        </p:spPr>
      </p:pic>
      <p:sp>
        <p:nvSpPr>
          <p:cNvPr id="600" name="Google Shape;600;g8aee7272c2_1_29"/>
          <p:cNvSpPr txBox="1"/>
          <p:nvPr/>
        </p:nvSpPr>
        <p:spPr>
          <a:xfrm>
            <a:off x="533400" y="299382"/>
            <a:ext cx="12573000" cy="5949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chemeClr val="dk1"/>
                </a:solidFill>
                <a:latin typeface="Helvetica Neue"/>
                <a:ea typeface="Helvetica Neue"/>
                <a:cs typeface="Helvetica Neue"/>
                <a:sym typeface="Helvetica Neue"/>
              </a:rPr>
              <a:t>Collaborative Evaluation</a:t>
            </a:r>
            <a:endParaRPr sz="3200" b="0" i="0" u="none" strike="noStrike" cap="none">
              <a:solidFill>
                <a:schemeClr val="dk1"/>
              </a:solidFill>
              <a:latin typeface="Helvetica Neue"/>
              <a:ea typeface="Helvetica Neue"/>
              <a:cs typeface="Helvetica Neue"/>
              <a:sym typeface="Helvetica Neue"/>
            </a:endParaRPr>
          </a:p>
        </p:txBody>
      </p:sp>
      <p:sp>
        <p:nvSpPr>
          <p:cNvPr id="601" name="Google Shape;601;g8aee7272c2_1_29"/>
          <p:cNvSpPr txBox="1"/>
          <p:nvPr/>
        </p:nvSpPr>
        <p:spPr>
          <a:xfrm>
            <a:off x="327025" y="1060450"/>
            <a:ext cx="8491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602" name="Google Shape;602;g8aee7272c2_1_29"/>
          <p:cNvSpPr txBox="1"/>
          <p:nvPr/>
        </p:nvSpPr>
        <p:spPr>
          <a:xfrm>
            <a:off x="327025" y="2139950"/>
            <a:ext cx="12326400" cy="4438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2 Reintroduce the Actors of the Living Lab (1 slide)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Introduce the stakeholders in the Living Lab and t</a:t>
            </a:r>
            <a:r>
              <a:rPr lang="en-US" sz="2400" b="0" i="0" u="none" strike="noStrike" cap="none">
                <a:solidFill>
                  <a:schemeClr val="dk1"/>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3"/>
                  </a:ext>
                </a:extLst>
              </a:rPr>
              <a:t>he power structure</a:t>
            </a:r>
            <a:r>
              <a:rPr lang="en-US" sz="2400" b="0" i="0" u="none" strike="noStrike" cap="none">
                <a:solidFill>
                  <a:schemeClr val="dk1"/>
                </a:solidFill>
                <a:latin typeface="Helvetica Neue"/>
                <a:ea typeface="Helvetica Neue"/>
                <a:cs typeface="Helvetica Neue"/>
                <a:sym typeface="Helvetica Neue"/>
              </a:rPr>
              <a:t>! How would you evaluate it now?</a:t>
            </a:r>
            <a:endParaRPr sz="2400" b="0" i="0" u="none" strike="noStrike" cap="none">
              <a:solidFill>
                <a:schemeClr val="dk1"/>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chemeClr val="dk1"/>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Reflect on your role in the process - were you satisfied with the role you have been taking? Would you change something in the future in your role?</a:t>
            </a:r>
            <a:endParaRPr sz="2400" b="0" i="0" u="none" strike="noStrike" cap="none">
              <a:solidFill>
                <a:schemeClr val="dk1"/>
              </a:solidFill>
              <a:latin typeface="Helvetica Neue"/>
              <a:ea typeface="Helvetica Neue"/>
              <a:cs typeface="Helvetica Neue"/>
              <a:sym typeface="Helvetica Neue"/>
            </a:endParaRPr>
          </a:p>
          <a:p>
            <a:pPr marL="457200" marR="0" lvl="0" indent="-228600" algn="l" rtl="0">
              <a:lnSpc>
                <a:spcPct val="100000"/>
              </a:lnSpc>
              <a:spcBef>
                <a:spcPts val="0"/>
              </a:spcBef>
              <a:spcAft>
                <a:spcPts val="0"/>
              </a:spcAft>
              <a:buClr>
                <a:srgbClr val="000000"/>
              </a:buClr>
              <a:buSzPts val="2400"/>
              <a:buFont typeface="Helvetica Neue"/>
              <a:buNone/>
            </a:pPr>
            <a:endParaRPr sz="2400" b="0" i="0" u="none" strike="noStrike" cap="none">
              <a:solidFill>
                <a:schemeClr val="dk1"/>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r>
              <a:rPr lang="en-US" sz="2400" b="0" i="0" u="none" strike="noStrike" cap="none">
                <a:solidFill>
                  <a:srgbClr val="000000"/>
                </a:solidFill>
                <a:latin typeface="Helvetica Neue"/>
                <a:ea typeface="Helvetica Neue"/>
                <a:cs typeface="Helvetica Neue"/>
                <a:sym typeface="Helvetica Neue"/>
              </a:rPr>
              <a:t> </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6"/>
        <p:cNvGrpSpPr/>
        <p:nvPr/>
      </p:nvGrpSpPr>
      <p:grpSpPr>
        <a:xfrm>
          <a:off x="0" y="0"/>
          <a:ext cx="0" cy="0"/>
          <a:chOff x="0" y="0"/>
          <a:chExt cx="0" cy="0"/>
        </a:xfrm>
      </p:grpSpPr>
      <p:pic>
        <p:nvPicPr>
          <p:cNvPr id="607" name="Google Shape;607;g8aee7272c2_1_36" descr="Template_E.png"/>
          <p:cNvPicPr preferRelativeResize="0"/>
          <p:nvPr/>
        </p:nvPicPr>
        <p:blipFill rotWithShape="1">
          <a:blip r:embed="rId3">
            <a:alphaModFix/>
          </a:blip>
          <a:srcRect/>
          <a:stretch/>
        </p:blipFill>
        <p:spPr>
          <a:xfrm>
            <a:off x="-1" y="215594"/>
            <a:ext cx="13004806" cy="9547776"/>
          </a:xfrm>
          <a:prstGeom prst="rect">
            <a:avLst/>
          </a:prstGeom>
          <a:noFill/>
          <a:ln>
            <a:noFill/>
          </a:ln>
        </p:spPr>
      </p:pic>
      <p:sp>
        <p:nvSpPr>
          <p:cNvPr id="608" name="Google Shape;608;g8aee7272c2_1_36"/>
          <p:cNvSpPr txBox="1"/>
          <p:nvPr/>
        </p:nvSpPr>
        <p:spPr>
          <a:xfrm>
            <a:off x="533400" y="299382"/>
            <a:ext cx="12573000" cy="5949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chemeClr val="dk1"/>
                </a:solidFill>
                <a:latin typeface="Helvetica Neue"/>
                <a:ea typeface="Helvetica Neue"/>
                <a:cs typeface="Helvetica Neue"/>
                <a:sym typeface="Helvetica Neue"/>
              </a:rPr>
              <a:t>Collaborative Evaluation</a:t>
            </a:r>
            <a:endParaRPr sz="3200" b="0" i="0" u="none" strike="noStrike" cap="none">
              <a:solidFill>
                <a:schemeClr val="dk1"/>
              </a:solidFill>
              <a:latin typeface="Helvetica Neue"/>
              <a:ea typeface="Helvetica Neue"/>
              <a:cs typeface="Helvetica Neue"/>
              <a:sym typeface="Helvetica Neue"/>
            </a:endParaRPr>
          </a:p>
        </p:txBody>
      </p:sp>
      <p:sp>
        <p:nvSpPr>
          <p:cNvPr id="609" name="Google Shape;609;g8aee7272c2_1_36"/>
          <p:cNvSpPr txBox="1"/>
          <p:nvPr/>
        </p:nvSpPr>
        <p:spPr>
          <a:xfrm>
            <a:off x="327025" y="1060450"/>
            <a:ext cx="8491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610" name="Google Shape;610;g8aee7272c2_1_36"/>
          <p:cNvSpPr txBox="1"/>
          <p:nvPr/>
        </p:nvSpPr>
        <p:spPr>
          <a:xfrm>
            <a:off x="339191" y="2139962"/>
            <a:ext cx="12326400" cy="4438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Storytelling 1: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Reflect on the LED2LEAP seminar phases</a:t>
            </a: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chemeClr val="dk1"/>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Did the teaching and learning method work for you?</a:t>
            </a:r>
            <a:r>
              <a:rPr lang="en-US" sz="2400" b="0" i="0" u="none" strike="noStrike" cap="none">
                <a:solidFill>
                  <a:schemeClr val="dk1"/>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4"/>
                  </a:ext>
                </a:extLst>
              </a:rPr>
              <a:t> </a:t>
            </a:r>
            <a:endParaRPr sz="2400" b="0" i="0" u="none" strike="noStrike" cap="none">
              <a:solidFill>
                <a:schemeClr val="dk1"/>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chemeClr val="dk1"/>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How did COVID-19 affect your team work? </a:t>
            </a:r>
            <a:endParaRPr sz="2400" b="0" i="0" u="none" strike="noStrike" cap="none">
              <a:solidFill>
                <a:schemeClr val="dk1"/>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chemeClr val="dk1"/>
              </a:buClr>
              <a:buSzPts val="2400"/>
              <a:buFont typeface="Helvetica Neue"/>
              <a:buChar char="●"/>
            </a:pPr>
            <a:r>
              <a:rPr lang="en-US" sz="2400" b="0" i="0" u="none" strike="noStrike" cap="none">
                <a:solidFill>
                  <a:srgbClr val="000000"/>
                </a:solidFill>
                <a:latin typeface="Helvetica Neue"/>
                <a:ea typeface="Helvetica Neue"/>
                <a:cs typeface="Helvetica Neue"/>
                <a:sym typeface="Helvetica Neue"/>
              </a:rPr>
              <a:t>Did the con</a:t>
            </a:r>
            <a:r>
              <a:rPr lang="en-US" sz="2400" b="0" i="0" u="none" strike="noStrike" cap="none">
                <a:solidFill>
                  <a:schemeClr val="dk1"/>
                </a:solidFill>
                <a:latin typeface="Helvetica Neue"/>
                <a:ea typeface="Helvetica Neue"/>
                <a:cs typeface="Helvetica Neue"/>
                <a:sym typeface="Helvetica Neue"/>
              </a:rPr>
              <a:t>tent/course phases come together coherently throughout the seminar?</a:t>
            </a:r>
            <a:endParaRPr sz="2400" b="0" i="0" u="none" strike="noStrike" cap="none">
              <a:solidFill>
                <a:schemeClr val="dk1"/>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chemeClr val="dk1"/>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Did the assignments serve well the Living Lab activities?</a:t>
            </a: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4"/>
        <p:cNvGrpSpPr/>
        <p:nvPr/>
      </p:nvGrpSpPr>
      <p:grpSpPr>
        <a:xfrm>
          <a:off x="0" y="0"/>
          <a:ext cx="0" cy="0"/>
          <a:chOff x="0" y="0"/>
          <a:chExt cx="0" cy="0"/>
        </a:xfrm>
      </p:grpSpPr>
      <p:pic>
        <p:nvPicPr>
          <p:cNvPr id="615" name="Google Shape;615;g8aee7272c2_1_43" descr="Template_E.png"/>
          <p:cNvPicPr preferRelativeResize="0"/>
          <p:nvPr/>
        </p:nvPicPr>
        <p:blipFill rotWithShape="1">
          <a:blip r:embed="rId3">
            <a:alphaModFix/>
          </a:blip>
          <a:srcRect/>
          <a:stretch/>
        </p:blipFill>
        <p:spPr>
          <a:xfrm>
            <a:off x="-1" y="215594"/>
            <a:ext cx="13004806" cy="9547776"/>
          </a:xfrm>
          <a:prstGeom prst="rect">
            <a:avLst/>
          </a:prstGeom>
          <a:noFill/>
          <a:ln>
            <a:noFill/>
          </a:ln>
        </p:spPr>
      </p:pic>
      <p:sp>
        <p:nvSpPr>
          <p:cNvPr id="616" name="Google Shape;616;g8aee7272c2_1_43"/>
          <p:cNvSpPr txBox="1"/>
          <p:nvPr/>
        </p:nvSpPr>
        <p:spPr>
          <a:xfrm>
            <a:off x="533400" y="299382"/>
            <a:ext cx="12573000" cy="5949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chemeClr val="dk1"/>
                </a:solidFill>
                <a:latin typeface="Helvetica Neue"/>
                <a:ea typeface="Helvetica Neue"/>
                <a:cs typeface="Helvetica Neue"/>
                <a:sym typeface="Helvetica Neue"/>
              </a:rPr>
              <a:t>Collaborative Evaluation</a:t>
            </a:r>
            <a:endParaRPr sz="3200" b="0" i="0" u="none" strike="noStrike" cap="none">
              <a:solidFill>
                <a:schemeClr val="dk1"/>
              </a:solidFill>
              <a:latin typeface="Helvetica Neue"/>
              <a:ea typeface="Helvetica Neue"/>
              <a:cs typeface="Helvetica Neue"/>
              <a:sym typeface="Helvetica Neue"/>
            </a:endParaRPr>
          </a:p>
        </p:txBody>
      </p:sp>
      <p:sp>
        <p:nvSpPr>
          <p:cNvPr id="617" name="Google Shape;617;g8aee7272c2_1_43"/>
          <p:cNvSpPr txBox="1"/>
          <p:nvPr/>
        </p:nvSpPr>
        <p:spPr>
          <a:xfrm>
            <a:off x="327025" y="1060450"/>
            <a:ext cx="8491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618" name="Google Shape;618;g8aee7272c2_1_43"/>
          <p:cNvSpPr txBox="1"/>
          <p:nvPr/>
        </p:nvSpPr>
        <p:spPr>
          <a:xfrm>
            <a:off x="339191" y="2139962"/>
            <a:ext cx="12326400" cy="4438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Story-Telling 2: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Reflect on your Living Lab process</a:t>
            </a: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chemeClr val="dk1"/>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What were the</a:t>
            </a:r>
            <a:r>
              <a:rPr lang="en-US" sz="2400" b="0" i="0" u="none" strike="noStrike" cap="none">
                <a:solidFill>
                  <a:srgbClr val="000000"/>
                </a:solidFill>
                <a:latin typeface="Helvetica Neue"/>
                <a:ea typeface="Helvetica Neue"/>
                <a:cs typeface="Helvetica Neue"/>
                <a:sym typeface="Helvetica Neue"/>
              </a:rPr>
              <a:t> greatest </a:t>
            </a:r>
            <a:r>
              <a:rPr lang="en-US" sz="2400" b="0" i="0" u="none" strike="noStrike" cap="none">
                <a:solidFill>
                  <a:schemeClr val="dk1"/>
                </a:solidFill>
                <a:latin typeface="Helvetica Neue"/>
                <a:ea typeface="Helvetica Neue"/>
                <a:cs typeface="Helvetica Neue"/>
                <a:sym typeface="Helvetica Neue"/>
              </a:rPr>
              <a:t>outputs and outcomes of the project? Are the </a:t>
            </a:r>
            <a:r>
              <a:rPr lang="en-US" sz="2400" b="0" i="0" u="none" strike="noStrike" cap="none">
                <a:solidFill>
                  <a:schemeClr val="dk1"/>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5"/>
                  </a:ext>
                </a:extLst>
              </a:rPr>
              <a:t>outputs and outcomes </a:t>
            </a:r>
            <a:r>
              <a:rPr lang="en-US" sz="2400" b="0" i="0" u="none" strike="noStrike" cap="none">
                <a:solidFill>
                  <a:schemeClr val="dk1"/>
                </a:solidFill>
                <a:latin typeface="Helvetica Neue"/>
                <a:ea typeface="Helvetica Neue"/>
                <a:cs typeface="Helvetica Neue"/>
                <a:sym typeface="Helvetica Neue"/>
              </a:rPr>
              <a:t>matching the expected goals and objectives?</a:t>
            </a:r>
            <a:endParaRPr sz="2400" b="0" i="0" u="none" strike="noStrike" cap="none">
              <a:solidFill>
                <a:schemeClr val="dk1"/>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chemeClr val="dk1"/>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How did the COVID-19 affect the Living Lab activities? </a:t>
            </a:r>
            <a:endParaRPr sz="2400" b="0" i="0" u="none" strike="noStrike" cap="none">
              <a:solidFill>
                <a:schemeClr val="dk1"/>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chemeClr val="dk1"/>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What indicators did you or would you use to measure the performance? </a:t>
            </a:r>
            <a:endParaRPr sz="2400" b="0" i="0" u="none" strike="noStrike" cap="none">
              <a:solidFill>
                <a:schemeClr val="dk1"/>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chemeClr val="dk1"/>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What impact would you expect in </a:t>
            </a:r>
            <a:r>
              <a:rPr lang="en-US" sz="2400" b="0" i="0" u="none" strike="noStrike" cap="none">
                <a:solidFill>
                  <a:schemeClr val="dk1"/>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6"/>
                  </a:ext>
                </a:extLst>
              </a:rPr>
              <a:t>the community? </a:t>
            </a:r>
            <a:r>
              <a:rPr lang="en-US" sz="2400" b="0" i="0" u="none" strike="noStrike" cap="none">
                <a:solidFill>
                  <a:schemeClr val="dk1"/>
                </a:solidFill>
                <a:latin typeface="Helvetica Neue"/>
                <a:ea typeface="Helvetica Neue"/>
                <a:cs typeface="Helvetica Neue"/>
                <a:sym typeface="Helvetica Neue"/>
              </a:rPr>
              <a:t>Were </a:t>
            </a:r>
            <a:r>
              <a:rPr lang="en-US" sz="2400" b="0" i="0" u="none" strike="noStrike" cap="none">
                <a:solidFill>
                  <a:schemeClr val="dk1"/>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7"/>
                  </a:ext>
                </a:extLst>
              </a:rPr>
              <a:t>the participants</a:t>
            </a:r>
            <a:r>
              <a:rPr lang="en-US" sz="2400" b="0" i="0" u="none" strike="noStrike" cap="none">
                <a:solidFill>
                  <a:schemeClr val="dk1"/>
                </a:solidFill>
                <a:latin typeface="Helvetica Neue"/>
                <a:ea typeface="Helvetica Neue"/>
                <a:cs typeface="Helvetica Neue"/>
                <a:sym typeface="Helvetica Neue"/>
              </a:rPr>
              <a:t> satisfied with the outputs and outcomes of the project?</a:t>
            </a:r>
            <a:endParaRPr sz="2400" b="0" i="0" u="none" strike="noStrike" cap="none">
              <a:solidFill>
                <a:schemeClr val="dk1"/>
              </a:solidFill>
              <a:latin typeface="Helvetica Neue"/>
              <a:ea typeface="Helvetica Neue"/>
              <a:cs typeface="Helvetica Neue"/>
              <a:sym typeface="Helvetica Neue"/>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22"/>
        <p:cNvGrpSpPr/>
        <p:nvPr/>
      </p:nvGrpSpPr>
      <p:grpSpPr>
        <a:xfrm>
          <a:off x="0" y="0"/>
          <a:ext cx="0" cy="0"/>
          <a:chOff x="0" y="0"/>
          <a:chExt cx="0" cy="0"/>
        </a:xfrm>
      </p:grpSpPr>
      <p:pic>
        <p:nvPicPr>
          <p:cNvPr id="623" name="Google Shape;623;g8aee7272c2_1_50" descr="Template_E.png"/>
          <p:cNvPicPr preferRelativeResize="0"/>
          <p:nvPr/>
        </p:nvPicPr>
        <p:blipFill rotWithShape="1">
          <a:blip r:embed="rId3">
            <a:alphaModFix/>
          </a:blip>
          <a:srcRect/>
          <a:stretch/>
        </p:blipFill>
        <p:spPr>
          <a:xfrm>
            <a:off x="-1" y="215594"/>
            <a:ext cx="13004806" cy="9547776"/>
          </a:xfrm>
          <a:prstGeom prst="rect">
            <a:avLst/>
          </a:prstGeom>
          <a:noFill/>
          <a:ln>
            <a:noFill/>
          </a:ln>
        </p:spPr>
      </p:pic>
      <p:sp>
        <p:nvSpPr>
          <p:cNvPr id="624" name="Google Shape;624;g8aee7272c2_1_50"/>
          <p:cNvSpPr txBox="1"/>
          <p:nvPr/>
        </p:nvSpPr>
        <p:spPr>
          <a:xfrm>
            <a:off x="533400" y="299382"/>
            <a:ext cx="12573000" cy="5949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chemeClr val="dk1"/>
                </a:solidFill>
                <a:latin typeface="Helvetica Neue"/>
                <a:ea typeface="Helvetica Neue"/>
                <a:cs typeface="Helvetica Neue"/>
                <a:sym typeface="Helvetica Neue"/>
              </a:rPr>
              <a:t>Collaborative Evaluation</a:t>
            </a:r>
            <a:endParaRPr sz="3200" b="0" i="0" u="none" strike="noStrike" cap="none">
              <a:solidFill>
                <a:schemeClr val="dk1"/>
              </a:solidFill>
              <a:latin typeface="Helvetica Neue"/>
              <a:ea typeface="Helvetica Neue"/>
              <a:cs typeface="Helvetica Neue"/>
              <a:sym typeface="Helvetica Neue"/>
            </a:endParaRPr>
          </a:p>
        </p:txBody>
      </p:sp>
      <p:sp>
        <p:nvSpPr>
          <p:cNvPr id="625" name="Google Shape;625;g8aee7272c2_1_50"/>
          <p:cNvSpPr txBox="1"/>
          <p:nvPr/>
        </p:nvSpPr>
        <p:spPr>
          <a:xfrm>
            <a:off x="327025" y="1060450"/>
            <a:ext cx="8491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626" name="Google Shape;626;g8aee7272c2_1_50"/>
          <p:cNvSpPr txBox="1"/>
          <p:nvPr/>
        </p:nvSpPr>
        <p:spPr>
          <a:xfrm>
            <a:off x="327025" y="2139950"/>
            <a:ext cx="12326400" cy="5922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Story-Telling 3: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Introduce the lessons learnt</a:t>
            </a: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chemeClr val="dk1"/>
                </a:solidFill>
                <a:latin typeface="Helvetica Neue"/>
                <a:ea typeface="Helvetica Neue"/>
                <a:cs typeface="Helvetica Neue"/>
                <a:sym typeface="Helvetica Neue"/>
              </a:rPr>
              <a:t>Now it is about translating your evaluat</a:t>
            </a:r>
            <a:r>
              <a:rPr lang="en-US" sz="2400" b="0" i="0" u="none" strike="noStrike" cap="none">
                <a:solidFill>
                  <a:srgbClr val="000000"/>
                </a:solidFill>
                <a:latin typeface="Helvetica Neue"/>
                <a:ea typeface="Helvetica Neue"/>
                <a:cs typeface="Helvetica Neue"/>
                <a:sym typeface="Helvetica Neue"/>
              </a:rPr>
              <a:t>ion results into goals and actions for the future. </a:t>
            </a: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rgbClr val="000000"/>
                </a:solidFill>
                <a:latin typeface="Helvetica Neue"/>
                <a:ea typeface="Helvetica Neue"/>
                <a:cs typeface="Helvetica Neue"/>
                <a:sym typeface="Helvetica Neue"/>
              </a:rPr>
              <a:t>What have you learned as a group</a:t>
            </a:r>
            <a:r>
              <a:rPr lang="en-US" sz="24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8"/>
                  </a:ext>
                </a:extLst>
              </a:rPr>
              <a:t> in terms of addressing a landscape democracy </a:t>
            </a:r>
            <a:r>
              <a:rPr lang="en-US" sz="24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9"/>
                  </a:ext>
                </a:extLst>
              </a:rPr>
              <a:t>challenge</a:t>
            </a:r>
            <a:r>
              <a:rPr lang="en-US" sz="24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0"/>
                  </a:ext>
                </a:extLst>
              </a:rPr>
              <a:t>?</a:t>
            </a:r>
            <a:r>
              <a:rPr lang="en-US" sz="2400" b="0" i="0" u="none" strike="noStrike" cap="none">
                <a:solidFill>
                  <a:srgbClr val="000000"/>
                </a:solidFill>
                <a:latin typeface="Helvetica Neue"/>
                <a:ea typeface="Helvetica Neue"/>
                <a:cs typeface="Helvetica Neue"/>
                <a:sym typeface="Helvetica Neue"/>
              </a:rPr>
              <a:t> </a:t>
            </a:r>
            <a:endParaRPr sz="2400" b="0" i="0" u="none" strike="noStrike" cap="none">
              <a:solidFill>
                <a:srgbClr val="000000"/>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rgbClr val="000000"/>
                </a:solidFill>
                <a:latin typeface="Helvetica Neue"/>
                <a:ea typeface="Helvetica Neue"/>
                <a:cs typeface="Helvetica Neue"/>
                <a:sym typeface="Helvetica Neue"/>
              </a:rPr>
              <a:t>Mention one lesson learnt for each individual</a:t>
            </a:r>
            <a:r>
              <a:rPr lang="en-US" sz="2400" b="0" i="0" u="none" strike="noStrike" cap="none">
                <a:solidFill>
                  <a:srgbClr val="000000"/>
                </a:solidFill>
                <a:latin typeface="Helvetica Neue"/>
                <a:ea typeface="Helvetica Neue"/>
                <a:cs typeface="Helvetica Neue"/>
                <a:sym typeface="Helvetica Neue"/>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1"/>
                  </a:ext>
                </a:extLst>
              </a:rPr>
              <a:t> team member</a:t>
            </a:r>
            <a:r>
              <a:rPr lang="en-US" sz="2400" b="0" i="0" u="none" strike="noStrike" cap="none">
                <a:solidFill>
                  <a:srgbClr val="000000"/>
                </a:solidFill>
                <a:latin typeface="Helvetica Neue"/>
                <a:ea typeface="Helvetica Neue"/>
                <a:cs typeface="Helvetica Neue"/>
                <a:sym typeface="Helvetica Neue"/>
              </a:rPr>
              <a:t>.</a:t>
            </a:r>
            <a:endParaRPr sz="2400" b="0" i="0" u="none" strike="noStrike" cap="none">
              <a:solidFill>
                <a:srgbClr val="000000"/>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rgbClr val="000000"/>
                </a:solidFill>
                <a:latin typeface="Helvetica Neue"/>
                <a:ea typeface="Helvetica Neue"/>
                <a:cs typeface="Helvetica Neue"/>
                <a:sym typeface="Helvetica Neue"/>
              </a:rPr>
              <a:t>What might be the most important next step or action for your Living Lab?</a:t>
            </a:r>
            <a:endParaRPr sz="2400" b="0" i="0" u="none" strike="noStrike" cap="none">
              <a:solidFill>
                <a:srgbClr val="000000"/>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0" marR="0" lvl="3"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30"/>
        <p:cNvGrpSpPr/>
        <p:nvPr/>
      </p:nvGrpSpPr>
      <p:grpSpPr>
        <a:xfrm>
          <a:off x="0" y="0"/>
          <a:ext cx="0" cy="0"/>
          <a:chOff x="0" y="0"/>
          <a:chExt cx="0" cy="0"/>
        </a:xfrm>
      </p:grpSpPr>
      <p:pic>
        <p:nvPicPr>
          <p:cNvPr id="631" name="Google Shape;631;g8aee7272c2_1_57" descr="Template_E.png"/>
          <p:cNvPicPr preferRelativeResize="0"/>
          <p:nvPr/>
        </p:nvPicPr>
        <p:blipFill rotWithShape="1">
          <a:blip r:embed="rId3">
            <a:alphaModFix/>
          </a:blip>
          <a:srcRect/>
          <a:stretch/>
        </p:blipFill>
        <p:spPr>
          <a:xfrm>
            <a:off x="-1" y="215594"/>
            <a:ext cx="13004806" cy="9547776"/>
          </a:xfrm>
          <a:prstGeom prst="rect">
            <a:avLst/>
          </a:prstGeom>
          <a:noFill/>
          <a:ln>
            <a:noFill/>
          </a:ln>
        </p:spPr>
      </p:pic>
      <p:sp>
        <p:nvSpPr>
          <p:cNvPr id="632" name="Google Shape;632;g8aee7272c2_1_57"/>
          <p:cNvSpPr txBox="1"/>
          <p:nvPr/>
        </p:nvSpPr>
        <p:spPr>
          <a:xfrm>
            <a:off x="533400" y="299382"/>
            <a:ext cx="12573000" cy="5949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chemeClr val="dk1"/>
                </a:solidFill>
                <a:latin typeface="Helvetica Neue"/>
                <a:ea typeface="Helvetica Neue"/>
                <a:cs typeface="Helvetica Neue"/>
                <a:sym typeface="Helvetica Neue"/>
              </a:rPr>
              <a:t>Collaborative Evaluation</a:t>
            </a:r>
            <a:endParaRPr sz="3200" b="0" i="0" u="none" strike="noStrike" cap="none">
              <a:solidFill>
                <a:schemeClr val="dk1"/>
              </a:solidFill>
              <a:latin typeface="Helvetica Neue"/>
              <a:ea typeface="Helvetica Neue"/>
              <a:cs typeface="Helvetica Neue"/>
              <a:sym typeface="Helvetica Neue"/>
            </a:endParaRPr>
          </a:p>
        </p:txBody>
      </p:sp>
      <p:sp>
        <p:nvSpPr>
          <p:cNvPr id="633" name="Google Shape;633;g8aee7272c2_1_57"/>
          <p:cNvSpPr txBox="1"/>
          <p:nvPr/>
        </p:nvSpPr>
        <p:spPr>
          <a:xfrm>
            <a:off x="327025" y="1060450"/>
            <a:ext cx="8491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634" name="Google Shape;634;g8aee7272c2_1_57"/>
          <p:cNvSpPr txBox="1"/>
          <p:nvPr/>
        </p:nvSpPr>
        <p:spPr>
          <a:xfrm>
            <a:off x="327025" y="2139950"/>
            <a:ext cx="12326400" cy="5379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4 Reflection - Code of Conduct (1 slide) </a:t>
            </a: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You can build upon the MURAL exercise we did on the code of conduct and continue for your OWN team and Li. Please use graphic representation to communicate your proposed code of conduct.</a:t>
            </a: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What were the main values driving your Living Lab?</a:t>
            </a:r>
            <a:endParaRPr sz="2400" b="0" i="0" u="none" strike="noStrike" cap="none">
              <a:solidFill>
                <a:schemeClr val="dk1"/>
              </a:solidFill>
              <a:latin typeface="Helvetica Neue"/>
              <a:ea typeface="Helvetica Neue"/>
              <a:cs typeface="Helvetica Neue"/>
              <a:sym typeface="Helvetica Neue"/>
            </a:endParaRPr>
          </a:p>
          <a:p>
            <a:pPr marL="914400" marR="0" lvl="1" indent="-381000" algn="l" rtl="0">
              <a:lnSpc>
                <a:spcPct val="100000"/>
              </a:lnSpc>
              <a:spcBef>
                <a:spcPts val="0"/>
              </a:spcBef>
              <a:spcAft>
                <a:spcPts val="0"/>
              </a:spcAft>
              <a:buClr>
                <a:schemeClr val="dk1"/>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each person should note down 2-3 key values or principles</a:t>
            </a:r>
            <a:endParaRPr sz="2400" b="0" i="0" u="none" strike="noStrike" cap="none">
              <a:solidFill>
                <a:schemeClr val="dk1"/>
              </a:solidFill>
              <a:latin typeface="Helvetica Neue"/>
              <a:ea typeface="Helvetica Neue"/>
              <a:cs typeface="Helvetica Neue"/>
              <a:sym typeface="Helvetica Neue"/>
            </a:endParaRPr>
          </a:p>
          <a:p>
            <a:pPr marL="91440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rgbClr val="000000"/>
                </a:solidFill>
                <a:latin typeface="Helvetica Neue"/>
                <a:ea typeface="Helvetica Neue"/>
                <a:cs typeface="Helvetica Neue"/>
                <a:sym typeface="Helvetica Neue"/>
              </a:rPr>
              <a:t>What are the top ground rules that you would follow in the future for the Living Lab to ensure an inclusive landscape democratic process.</a:t>
            </a: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endParaRPr sz="2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endParaRPr sz="1200" b="0" i="0" u="none" strike="noStrike" cap="non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38"/>
        <p:cNvGrpSpPr/>
        <p:nvPr/>
      </p:nvGrpSpPr>
      <p:grpSpPr>
        <a:xfrm>
          <a:off x="0" y="0"/>
          <a:ext cx="0" cy="0"/>
          <a:chOff x="0" y="0"/>
          <a:chExt cx="0" cy="0"/>
        </a:xfrm>
      </p:grpSpPr>
      <p:pic>
        <p:nvPicPr>
          <p:cNvPr id="639" name="Google Shape;639;g8aee7272c2_1_64" descr="Template_E.png"/>
          <p:cNvPicPr preferRelativeResize="0"/>
          <p:nvPr/>
        </p:nvPicPr>
        <p:blipFill rotWithShape="1">
          <a:blip r:embed="rId3">
            <a:alphaModFix/>
          </a:blip>
          <a:srcRect/>
          <a:stretch/>
        </p:blipFill>
        <p:spPr>
          <a:xfrm>
            <a:off x="-1" y="215594"/>
            <a:ext cx="13004806" cy="9547776"/>
          </a:xfrm>
          <a:prstGeom prst="rect">
            <a:avLst/>
          </a:prstGeom>
          <a:noFill/>
          <a:ln>
            <a:noFill/>
          </a:ln>
        </p:spPr>
      </p:pic>
      <p:sp>
        <p:nvSpPr>
          <p:cNvPr id="640" name="Google Shape;640;g8aee7272c2_1_64"/>
          <p:cNvSpPr txBox="1"/>
          <p:nvPr/>
        </p:nvSpPr>
        <p:spPr>
          <a:xfrm>
            <a:off x="533400" y="299382"/>
            <a:ext cx="12573000" cy="594900"/>
          </a:xfrm>
          <a:prstGeom prst="rect">
            <a:avLst/>
          </a:prstGeom>
          <a:noFill/>
          <a:ln>
            <a:noFill/>
          </a:ln>
        </p:spPr>
        <p:txBody>
          <a:bodyPr spcFirstLastPara="1" wrap="square" lIns="50800" tIns="50800" rIns="50800" bIns="50800" anchor="ctr" anchorCtr="0">
            <a:no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chemeClr val="dk1"/>
                </a:solidFill>
                <a:latin typeface="Helvetica Neue"/>
                <a:ea typeface="Helvetica Neue"/>
                <a:cs typeface="Helvetica Neue"/>
                <a:sym typeface="Helvetica Neue"/>
              </a:rPr>
              <a:t>Collaborative Evaluation</a:t>
            </a:r>
            <a:endParaRPr sz="3200" b="0" i="0" u="none" strike="noStrike" cap="none">
              <a:solidFill>
                <a:schemeClr val="dk1"/>
              </a:solidFill>
              <a:latin typeface="Helvetica Neue"/>
              <a:ea typeface="Helvetica Neue"/>
              <a:cs typeface="Helvetica Neue"/>
              <a:sym typeface="Helvetica Neue"/>
            </a:endParaRPr>
          </a:p>
        </p:txBody>
      </p:sp>
      <p:sp>
        <p:nvSpPr>
          <p:cNvPr id="641" name="Google Shape;641;g8aee7272c2_1_64"/>
          <p:cNvSpPr txBox="1"/>
          <p:nvPr/>
        </p:nvSpPr>
        <p:spPr>
          <a:xfrm>
            <a:off x="417512" y="1157287"/>
            <a:ext cx="7327800" cy="462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References</a:t>
            </a:r>
            <a:endParaRPr sz="1400" b="0" i="0" u="none" strike="noStrike" cap="none">
              <a:solidFill>
                <a:srgbClr val="000000"/>
              </a:solidFill>
              <a:latin typeface="Arial"/>
              <a:ea typeface="Arial"/>
              <a:cs typeface="Arial"/>
              <a:sym typeface="Arial"/>
            </a:endParaRPr>
          </a:p>
        </p:txBody>
      </p:sp>
      <p:sp>
        <p:nvSpPr>
          <p:cNvPr id="642" name="Google Shape;642;g8aee7272c2_1_64"/>
          <p:cNvSpPr txBox="1"/>
          <p:nvPr/>
        </p:nvSpPr>
        <p:spPr>
          <a:xfrm>
            <a:off x="450754" y="1864725"/>
            <a:ext cx="12082799" cy="6650100"/>
          </a:xfrm>
          <a:prstGeom prst="rect">
            <a:avLst/>
          </a:prstGeom>
          <a:noFill/>
          <a:ln>
            <a:noFill/>
          </a:ln>
        </p:spPr>
        <p:txBody>
          <a:bodyPr spcFirstLastPara="1" wrap="square" lIns="91425" tIns="91425" rIns="91425" bIns="91425" anchor="t" anchorCtr="0">
            <a:noAutofit/>
          </a:bodyPr>
          <a:lstStyle/>
          <a:p>
            <a:pPr marL="0" marR="0" lvl="0" indent="0" algn="l" rtl="0">
              <a:lnSpc>
                <a:spcPct val="163636"/>
              </a:lnSpc>
              <a:spcBef>
                <a:spcPts val="0"/>
              </a:spcBef>
              <a:spcAft>
                <a:spcPts val="0"/>
              </a:spcAft>
              <a:buClr>
                <a:schemeClr val="dk1"/>
              </a:buClr>
              <a:buSzPts val="1100"/>
              <a:buFont typeface="Arial"/>
              <a:buNone/>
            </a:pPr>
            <a:r>
              <a:rPr lang="en-US" sz="2400" b="0" i="0" u="none" strike="noStrike" cap="none" dirty="0">
                <a:solidFill>
                  <a:schemeClr val="dk1"/>
                </a:solidFill>
                <a:latin typeface="Helvetica Neue"/>
                <a:ea typeface="Helvetica Neue"/>
                <a:cs typeface="Helvetica Neue"/>
                <a:sym typeface="Helvetica Neue"/>
              </a:rPr>
              <a:t>Seminar slides Ju</a:t>
            </a:r>
            <a:r>
              <a:rPr lang="hu-HU" sz="2400" b="0" i="0" u="none" strike="noStrike" cap="none" dirty="0">
                <a:solidFill>
                  <a:schemeClr val="dk1"/>
                </a:solidFill>
                <a:latin typeface="Helvetica Neue"/>
                <a:ea typeface="Helvetica Neue"/>
                <a:cs typeface="Helvetica Neue"/>
                <a:sym typeface="Helvetica Neue"/>
              </a:rPr>
              <a:t>ne</a:t>
            </a:r>
            <a:r>
              <a:rPr lang="en-US" sz="2400" b="0" i="0" u="none" strike="noStrike" cap="none" dirty="0">
                <a:solidFill>
                  <a:schemeClr val="dk1"/>
                </a:solidFill>
                <a:latin typeface="Helvetica Neue"/>
                <a:ea typeface="Helvetica Neue"/>
                <a:cs typeface="Helvetica Neue"/>
                <a:sym typeface="Helvetica Neue"/>
              </a:rPr>
              <a:t> </a:t>
            </a:r>
            <a:r>
              <a:rPr lang="hu-HU" sz="2400" b="0" i="0" u="none" strike="noStrike" cap="none" dirty="0">
                <a:solidFill>
                  <a:schemeClr val="dk1"/>
                </a:solidFill>
                <a:latin typeface="Helvetica Neue"/>
                <a:ea typeface="Helvetica Neue"/>
                <a:cs typeface="Helvetica Neue"/>
                <a:sym typeface="Helvetica Neue"/>
              </a:rPr>
              <a:t>29</a:t>
            </a:r>
            <a:r>
              <a:rPr lang="en-US" sz="2400" b="0" i="0" u="none" strike="noStrike" cap="none" dirty="0">
                <a:solidFill>
                  <a:schemeClr val="dk1"/>
                </a:solidFill>
                <a:latin typeface="Helvetica Neue"/>
                <a:ea typeface="Helvetica Neue"/>
                <a:cs typeface="Helvetica Neue"/>
                <a:sym typeface="Helvetica Neue"/>
              </a:rPr>
              <a:t>, 202</a:t>
            </a:r>
            <a:r>
              <a:rPr lang="hu-HU" sz="2400" b="0" i="0" u="none" strike="noStrike" cap="none" dirty="0">
                <a:solidFill>
                  <a:schemeClr val="dk1"/>
                </a:solidFill>
                <a:latin typeface="Helvetica Neue"/>
                <a:ea typeface="Helvetica Neue"/>
                <a:cs typeface="Helvetica Neue"/>
                <a:sym typeface="Helvetica Neue"/>
              </a:rPr>
              <a:t>2</a:t>
            </a:r>
            <a:r>
              <a:rPr lang="en-US" sz="2400" b="0" i="0" u="none" strike="noStrike" cap="none" dirty="0">
                <a:solidFill>
                  <a:schemeClr val="dk1"/>
                </a:solidFill>
                <a:latin typeface="Helvetica Neue"/>
                <a:ea typeface="Helvetica Neue"/>
                <a:cs typeface="Helvetica Neue"/>
                <a:sym typeface="Helvetica Neue"/>
              </a:rPr>
              <a:t>:</a:t>
            </a:r>
            <a:endParaRPr sz="1400" b="0" i="0" u="none" strike="noStrike" cap="none" dirty="0">
              <a:solidFill>
                <a:srgbClr val="000000"/>
              </a:solidFill>
              <a:latin typeface="Arial"/>
              <a:ea typeface="Arial"/>
              <a:cs typeface="Arial"/>
              <a:sym typeface="Arial"/>
            </a:endParaRPr>
          </a:p>
          <a:p>
            <a:pPr marL="0" marR="0" lvl="0" indent="0" algn="l" rtl="0">
              <a:lnSpc>
                <a:spcPct val="163636"/>
              </a:lnSpc>
              <a:spcBef>
                <a:spcPts val="0"/>
              </a:spcBef>
              <a:spcAft>
                <a:spcPts val="0"/>
              </a:spcAft>
              <a:buClr>
                <a:srgbClr val="000000"/>
              </a:buClr>
              <a:buSzPts val="2400"/>
              <a:buFont typeface="Arial"/>
              <a:buNone/>
            </a:pPr>
            <a:endParaRPr sz="2400" b="0" i="0" u="none" strike="noStrike" cap="none" dirty="0">
              <a:solidFill>
                <a:schemeClr val="dk1"/>
              </a:solidFill>
              <a:latin typeface="Helvetica Neue"/>
              <a:ea typeface="Helvetica Neue"/>
              <a:cs typeface="Helvetica Neue"/>
              <a:sym typeface="Helvetica Neue"/>
            </a:endParaRPr>
          </a:p>
          <a:p>
            <a:pPr marL="0" marR="0" lvl="0" indent="0" algn="l" rtl="0">
              <a:lnSpc>
                <a:spcPct val="163636"/>
              </a:lnSpc>
              <a:spcBef>
                <a:spcPts val="0"/>
              </a:spcBef>
              <a:spcAft>
                <a:spcPts val="0"/>
              </a:spcAft>
              <a:buClr>
                <a:srgbClr val="000000"/>
              </a:buClr>
              <a:buSzPts val="2400"/>
              <a:buFont typeface="Arial"/>
              <a:buNone/>
            </a:pPr>
            <a:r>
              <a:rPr lang="en-US" sz="2400" b="0" i="0" u="none" strike="noStrike" cap="none" dirty="0">
                <a:solidFill>
                  <a:schemeClr val="dk1"/>
                </a:solidFill>
                <a:latin typeface="Helvetica Neue"/>
                <a:ea typeface="Helvetica Neue"/>
                <a:cs typeface="Helvetica Neue"/>
                <a:sym typeface="Helvetica Neue"/>
              </a:rPr>
              <a:t>Landscape Democracy Tool Box</a:t>
            </a:r>
            <a:endParaRPr sz="1400" b="0" i="0" u="none" strike="noStrike" cap="none" dirty="0">
              <a:solidFill>
                <a:srgbClr val="000000"/>
              </a:solidFill>
              <a:latin typeface="Arial"/>
              <a:ea typeface="Arial"/>
              <a:cs typeface="Arial"/>
              <a:sym typeface="Arial"/>
            </a:endParaRPr>
          </a:p>
          <a:p>
            <a:pPr marL="0" marR="0" lvl="0" indent="0" algn="l" rtl="0">
              <a:lnSpc>
                <a:spcPct val="163636"/>
              </a:lnSpc>
              <a:spcBef>
                <a:spcPts val="0"/>
              </a:spcBef>
              <a:spcAft>
                <a:spcPts val="0"/>
              </a:spcAft>
              <a:buClr>
                <a:srgbClr val="000000"/>
              </a:buClr>
              <a:buSzPts val="2400"/>
              <a:buFont typeface="Arial"/>
              <a:buNone/>
            </a:pPr>
            <a:r>
              <a:rPr lang="en-US" sz="2400" b="0" i="0" u="sng" strike="noStrike" cap="none" dirty="0">
                <a:solidFill>
                  <a:schemeClr val="dk1"/>
                </a:solidFill>
                <a:latin typeface="Helvetica Neue"/>
                <a:ea typeface="Helvetica Neue"/>
                <a:cs typeface="Helvetica Neue"/>
                <a:sym typeface="Helvetica Neue"/>
                <a:hlinkClick r:id="rId4"/>
              </a:rPr>
              <a:t>https://ilias.hfwu.de/goto.php?target=file_27129_download&amp;client_id=hfwu</a:t>
            </a:r>
            <a:endParaRPr sz="2400" b="0" i="0" u="none" strike="noStrike" cap="none" dirty="0">
              <a:solidFill>
                <a:schemeClr val="dk1"/>
              </a:solidFill>
              <a:latin typeface="Helvetica Neue"/>
              <a:ea typeface="Helvetica Neue"/>
              <a:cs typeface="Helvetica Neue"/>
              <a:sym typeface="Helvetica Neue"/>
            </a:endParaRPr>
          </a:p>
          <a:p>
            <a:pPr marL="0" marR="0" lvl="0" indent="0" algn="l" rtl="0">
              <a:lnSpc>
                <a:spcPct val="163636"/>
              </a:lnSpc>
              <a:spcBef>
                <a:spcPts val="0"/>
              </a:spcBef>
              <a:spcAft>
                <a:spcPts val="0"/>
              </a:spcAft>
              <a:buClr>
                <a:srgbClr val="000000"/>
              </a:buClr>
              <a:buSzPts val="2400"/>
              <a:buFont typeface="Arial"/>
              <a:buNone/>
            </a:pPr>
            <a:endParaRPr sz="2400" b="0" i="0" u="none" strike="noStrike" cap="none" dirty="0">
              <a:solidFill>
                <a:schemeClr val="dk1"/>
              </a:solidFill>
              <a:latin typeface="Helvetica Neue"/>
              <a:ea typeface="Helvetica Neue"/>
              <a:cs typeface="Helvetica Neue"/>
              <a:sym typeface="Helvetica Neue"/>
            </a:endParaRPr>
          </a:p>
          <a:p>
            <a:pPr marL="0" marR="0" lvl="0" indent="0" algn="l" rtl="0">
              <a:lnSpc>
                <a:spcPct val="163636"/>
              </a:lnSpc>
              <a:spcBef>
                <a:spcPts val="0"/>
              </a:spcBef>
              <a:spcAft>
                <a:spcPts val="0"/>
              </a:spcAft>
              <a:buClr>
                <a:srgbClr val="000000"/>
              </a:buClr>
              <a:buSzPts val="2400"/>
              <a:buFont typeface="Arial"/>
              <a:buNone/>
            </a:pPr>
            <a:r>
              <a:rPr lang="en-US" sz="2400" b="0" i="0" u="none" strike="noStrike" cap="none" dirty="0">
                <a:solidFill>
                  <a:schemeClr val="dk1"/>
                </a:solidFill>
                <a:latin typeface="Helvetica Neue"/>
                <a:ea typeface="Helvetica Neue"/>
                <a:cs typeface="Helvetica Neue"/>
                <a:sym typeface="Helvetica Neue"/>
              </a:rPr>
              <a:t>UN Habitat, 2012: Visioning as a Participatory Planning Tool</a:t>
            </a:r>
            <a:endParaRPr sz="1400" b="0" i="0" u="none" strike="noStrike" cap="none" dirty="0">
              <a:solidFill>
                <a:srgbClr val="000000"/>
              </a:solidFill>
              <a:latin typeface="Arial"/>
              <a:ea typeface="Arial"/>
              <a:cs typeface="Arial"/>
              <a:sym typeface="Arial"/>
            </a:endParaRPr>
          </a:p>
          <a:p>
            <a:pPr marL="0" marR="0" lvl="0" indent="0" algn="l" rtl="0">
              <a:lnSpc>
                <a:spcPct val="163636"/>
              </a:lnSpc>
              <a:spcBef>
                <a:spcPts val="0"/>
              </a:spcBef>
              <a:spcAft>
                <a:spcPts val="0"/>
              </a:spcAft>
              <a:buClr>
                <a:srgbClr val="000000"/>
              </a:buClr>
              <a:buSzPts val="2400"/>
              <a:buFont typeface="Arial"/>
              <a:buNone/>
            </a:pPr>
            <a:r>
              <a:rPr lang="en-US" sz="2400" b="0" i="0" u="none" strike="noStrike" cap="none" dirty="0">
                <a:solidFill>
                  <a:schemeClr val="dk1"/>
                </a:solidFill>
                <a:latin typeface="Helvetica Neue"/>
                <a:ea typeface="Helvetica Neue"/>
                <a:cs typeface="Helvetica Neue"/>
                <a:sym typeface="Helvetica Neue"/>
                <a:hlinkClick r:id="rId5"/>
              </a:rPr>
              <a:t>https://issuu.com/unhabitat/docs/visioning_as_participatory_planning_tool</a:t>
            </a:r>
            <a:r>
              <a:rPr lang="hu-HU" sz="2400" b="0" i="0" u="none" strike="noStrike" cap="none" dirty="0">
                <a:solidFill>
                  <a:schemeClr val="dk1"/>
                </a:solidFill>
                <a:latin typeface="Helvetica Neue"/>
                <a:ea typeface="Helvetica Neue"/>
                <a:cs typeface="Helvetica Neue"/>
                <a:sym typeface="Helvetica Neue"/>
              </a:rPr>
              <a:t> </a:t>
            </a:r>
            <a:endParaRPr sz="1400" b="0" i="0" u="none" strike="noStrike" cap="none" dirty="0">
              <a:solidFill>
                <a:srgbClr val="000000"/>
              </a:solidFill>
              <a:latin typeface="Arial"/>
              <a:ea typeface="Arial"/>
              <a:cs typeface="Arial"/>
              <a:sym typeface="Arial"/>
            </a:endParaRPr>
          </a:p>
          <a:p>
            <a:pPr marL="0" marR="0" lvl="0" indent="0" algn="l" rtl="0">
              <a:lnSpc>
                <a:spcPct val="163636"/>
              </a:lnSpc>
              <a:spcBef>
                <a:spcPts val="0"/>
              </a:spcBef>
              <a:spcAft>
                <a:spcPts val="0"/>
              </a:spcAft>
              <a:buClr>
                <a:schemeClr val="dk1"/>
              </a:buClr>
              <a:buSzPts val="1100"/>
              <a:buFont typeface="Arial"/>
              <a:buNone/>
            </a:pPr>
            <a:endParaRPr sz="2800" b="0" i="0" u="none" strike="noStrike" cap="none" dirty="0">
              <a:solidFill>
                <a:schemeClr val="dk1"/>
              </a:solidFill>
              <a:latin typeface="Helvetica Neue"/>
              <a:ea typeface="Helvetica Neue"/>
              <a:cs typeface="Helvetica Neue"/>
              <a:sym typeface="Helvetica Neue"/>
            </a:endParaRPr>
          </a:p>
        </p:txBody>
      </p:sp>
    </p:spTree>
  </p:cSld>
  <p:clrMapOvr>
    <a:masterClrMapping/>
  </p:clrMapOvr>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805</Words>
  <Application>Microsoft Office PowerPoint</Application>
  <PresentationFormat>Benutzerdefiniert</PresentationFormat>
  <Paragraphs>106</Paragraphs>
  <Slides>9</Slides>
  <Notes>9</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9</vt:i4>
      </vt:variant>
    </vt:vector>
  </HeadingPairs>
  <TitlesOfParts>
    <vt:vector size="14" baseType="lpstr">
      <vt:lpstr>Noto Sans Symbols</vt:lpstr>
      <vt:lpstr>Helvetica Neue Light</vt:lpstr>
      <vt:lpstr>Helvetica Neue</vt:lpstr>
      <vt:lpstr>Arial</vt:lpstr>
      <vt:lpstr>White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geronimo</dc:creator>
  <cp:lastModifiedBy>Fetzer, Ellen</cp:lastModifiedBy>
  <cp:revision>6</cp:revision>
  <dcterms:modified xsi:type="dcterms:W3CDTF">2022-06-30T09:54:44Z</dcterms:modified>
</cp:coreProperties>
</file>