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6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877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227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6935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441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012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5241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0732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6568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0531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88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4185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A7384-449D-4DF4-88C4-0D43EC59F245}" type="datetimeFigureOut">
              <a:rPr lang="de-DE" smtClean="0"/>
              <a:t>09.03.2018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802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8313" y="333375"/>
            <a:ext cx="8351837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de-DE" sz="3600" dirty="0" err="1" smtClean="0"/>
              <a:t>Landscape</a:t>
            </a:r>
            <a:r>
              <a:rPr lang="de-DE" sz="3600" dirty="0" smtClean="0"/>
              <a:t> Education </a:t>
            </a:r>
            <a:r>
              <a:rPr lang="de-DE" sz="3600" dirty="0" err="1" smtClean="0"/>
              <a:t>for</a:t>
            </a:r>
            <a:r>
              <a:rPr lang="de-DE" sz="3600" dirty="0" smtClean="0"/>
              <a:t> Democracy</a:t>
            </a:r>
            <a:br>
              <a:rPr lang="de-DE" sz="3600" dirty="0" smtClean="0"/>
            </a:br>
            <a:r>
              <a:rPr lang="de-DE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Your</a:t>
            </a:r>
            <a:r>
              <a:rPr lang="de-DE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Democratic Change </a:t>
            </a:r>
            <a:r>
              <a:rPr lang="de-DE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Process</a:t>
            </a:r>
            <a:endParaRPr lang="de-DE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11288" y="3141663"/>
            <a:ext cx="6400800" cy="3311525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de-DE" dirty="0" smtClean="0"/>
              <a:t>Working Group: x</a:t>
            </a:r>
          </a:p>
          <a:p>
            <a:pPr>
              <a:defRPr/>
            </a:pPr>
            <a:endParaRPr lang="de-DE" dirty="0" smtClean="0"/>
          </a:p>
          <a:p>
            <a:pPr>
              <a:defRPr/>
            </a:pPr>
            <a:r>
              <a:rPr lang="de-DE" dirty="0" smtClean="0"/>
              <a:t>Group </a:t>
            </a:r>
            <a:r>
              <a:rPr lang="de-DE" dirty="0" err="1" smtClean="0"/>
              <a:t>members</a:t>
            </a:r>
            <a:r>
              <a:rPr lang="de-DE" dirty="0" smtClean="0"/>
              <a:t>:</a:t>
            </a:r>
          </a:p>
          <a:p>
            <a:pPr>
              <a:defRPr/>
            </a:pPr>
            <a:r>
              <a:rPr lang="de-DE" dirty="0" smtClean="0"/>
              <a:t>xxx</a:t>
            </a:r>
          </a:p>
          <a:p>
            <a:pPr>
              <a:defRPr/>
            </a:pPr>
            <a:r>
              <a:rPr lang="de-DE" dirty="0" smtClean="0"/>
              <a:t>xxx</a:t>
            </a:r>
          </a:p>
          <a:p>
            <a:pPr>
              <a:defRPr/>
            </a:pPr>
            <a:r>
              <a:rPr lang="de-DE" dirty="0" smtClean="0"/>
              <a:t>xxx</a:t>
            </a:r>
          </a:p>
          <a:p>
            <a:pPr>
              <a:defRPr/>
            </a:pPr>
            <a:r>
              <a:rPr lang="de-DE" dirty="0" smtClean="0"/>
              <a:t>xxx</a:t>
            </a:r>
          </a:p>
          <a:p>
            <a:pPr>
              <a:defRPr/>
            </a:pPr>
            <a:r>
              <a:rPr lang="de-DE" dirty="0"/>
              <a:t>e</a:t>
            </a:r>
            <a:r>
              <a:rPr lang="de-DE" dirty="0" smtClean="0"/>
              <a:t>tc.</a:t>
            </a:r>
          </a:p>
        </p:txBody>
      </p:sp>
      <p:pic>
        <p:nvPicPr>
          <p:cNvPr id="10245" name="Picture 2" descr="C:\Users\ellen.fetzer\Documents\E-Learning\Erasmus Plus\Antragstellung 2015\Landscape Democracy\4 Public Relations and Marketing\Logos\LED_logo.ti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844675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165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750" y="333375"/>
            <a:ext cx="8064500" cy="3382963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de-DE" sz="1800" b="1" dirty="0" err="1" smtClean="0"/>
              <a:t>Slides</a:t>
            </a:r>
            <a:r>
              <a:rPr lang="de-DE" sz="1800" b="1" dirty="0" smtClean="0"/>
              <a:t> 1 + 2: Review </a:t>
            </a:r>
            <a:r>
              <a:rPr lang="de-DE" sz="1800" b="1" dirty="0" err="1" smtClean="0"/>
              <a:t>of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your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selected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challenge</a:t>
            </a:r>
            <a:endParaRPr lang="de-DE" sz="1800" b="1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Present</a:t>
            </a:r>
            <a:r>
              <a:rPr lang="de-DE" sz="1800" dirty="0" smtClean="0"/>
              <a:t> </a:t>
            </a:r>
            <a:r>
              <a:rPr lang="de-DE" sz="1800" dirty="0" err="1" smtClean="0"/>
              <a:t>again</a:t>
            </a:r>
            <a:r>
              <a:rPr lang="de-DE" sz="1800" dirty="0" smtClean="0"/>
              <a:t> </a:t>
            </a:r>
            <a:r>
              <a:rPr lang="de-DE" sz="1800" dirty="0" err="1" smtClean="0"/>
              <a:t>what</a:t>
            </a:r>
            <a:r>
              <a:rPr lang="de-DE" sz="1800" dirty="0" smtClean="0"/>
              <a:t> was the </a:t>
            </a:r>
            <a:r>
              <a:rPr lang="de-DE" sz="1800" dirty="0" err="1" smtClean="0"/>
              <a:t>context</a:t>
            </a:r>
            <a:r>
              <a:rPr lang="de-DE" sz="1800" dirty="0" smtClean="0"/>
              <a:t>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</a:t>
            </a:r>
            <a:r>
              <a:rPr lang="de-DE" sz="1800" dirty="0" err="1" smtClean="0"/>
              <a:t>challenge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identification</a:t>
            </a:r>
            <a:r>
              <a:rPr lang="de-DE" sz="1800" dirty="0" smtClean="0"/>
              <a:t> </a:t>
            </a:r>
            <a:r>
              <a:rPr lang="de-DE" sz="1800" dirty="0" err="1" smtClean="0"/>
              <a:t>of</a:t>
            </a:r>
            <a:r>
              <a:rPr lang="de-DE" sz="1800" dirty="0" smtClean="0"/>
              <a:t> the </a:t>
            </a:r>
            <a:r>
              <a:rPr lang="de-DE" sz="1800" dirty="0" err="1" smtClean="0"/>
              <a:t>spatial</a:t>
            </a:r>
            <a:r>
              <a:rPr lang="de-DE" sz="1800" dirty="0" smtClean="0"/>
              <a:t> </a:t>
            </a:r>
            <a:r>
              <a:rPr lang="de-DE" sz="1800" dirty="0" err="1" smtClean="0"/>
              <a:t>context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the </a:t>
            </a:r>
            <a:r>
              <a:rPr lang="de-DE" sz="1800" dirty="0" err="1" smtClean="0"/>
              <a:t>problematic</a:t>
            </a:r>
            <a:endParaRPr lang="de-DE" sz="1800" dirty="0" smtClean="0"/>
          </a:p>
          <a:p>
            <a:pPr algn="l">
              <a:defRPr/>
            </a:pPr>
            <a:endParaRPr lang="de-DE" sz="1800" dirty="0" smtClean="0"/>
          </a:p>
          <a:p>
            <a:pPr algn="l">
              <a:defRPr/>
            </a:pPr>
            <a:r>
              <a:rPr lang="de-DE" sz="1800" dirty="0" err="1" smtClean="0"/>
              <a:t>Please</a:t>
            </a:r>
            <a:r>
              <a:rPr lang="de-DE" sz="1800" dirty="0" smtClean="0"/>
              <a:t> </a:t>
            </a:r>
            <a:r>
              <a:rPr lang="de-DE" sz="1800" dirty="0" err="1" smtClean="0"/>
              <a:t>only</a:t>
            </a:r>
            <a:r>
              <a:rPr lang="de-DE" sz="1800" dirty="0" smtClean="0"/>
              <a:t> </a:t>
            </a:r>
            <a:r>
              <a:rPr lang="de-DE" sz="1800" dirty="0" err="1" smtClean="0"/>
              <a:t>use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original material, </a:t>
            </a:r>
            <a:r>
              <a:rPr lang="de-DE" sz="1800" dirty="0" err="1" smtClean="0"/>
              <a:t>visuals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r>
              <a:rPr lang="de-DE" sz="1800" b="1" dirty="0" err="1" smtClean="0"/>
              <a:t>Presentation</a:t>
            </a:r>
            <a:r>
              <a:rPr lang="de-DE" sz="1800" b="1" dirty="0" smtClean="0"/>
              <a:t> time: </a:t>
            </a:r>
            <a:r>
              <a:rPr lang="de-DE" sz="1800" dirty="0" smtClean="0"/>
              <a:t>max. 2 </a:t>
            </a:r>
            <a:r>
              <a:rPr lang="de-DE" sz="1800" dirty="0" err="1" smtClean="0"/>
              <a:t>minutes</a:t>
            </a:r>
            <a:r>
              <a:rPr lang="de-DE" sz="1800" dirty="0" smtClean="0"/>
              <a:t> per </a:t>
            </a:r>
            <a:r>
              <a:rPr lang="de-DE" sz="1800" dirty="0" err="1" smtClean="0"/>
              <a:t>slide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352783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750" y="333375"/>
            <a:ext cx="8064500" cy="3382963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de-DE" sz="1800" b="1" dirty="0" smtClean="0"/>
              <a:t>Slide 3: </a:t>
            </a:r>
            <a:r>
              <a:rPr lang="de-DE" sz="1800" b="1" dirty="0" err="1" smtClean="0"/>
              <a:t>Your</a:t>
            </a:r>
            <a:r>
              <a:rPr lang="de-DE" sz="1800" b="1" dirty="0" smtClean="0"/>
              <a:t> power </a:t>
            </a:r>
            <a:r>
              <a:rPr lang="de-DE" sz="1800" b="1" dirty="0" err="1" smtClean="0"/>
              <a:t>map</a:t>
            </a:r>
            <a:endParaRPr lang="de-DE" sz="1800" b="1" dirty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who</a:t>
            </a:r>
            <a:r>
              <a:rPr lang="de-DE" sz="1800" dirty="0" smtClean="0"/>
              <a:t> </a:t>
            </a:r>
            <a:r>
              <a:rPr lang="de-DE" sz="1800" dirty="0" err="1" smtClean="0"/>
              <a:t>are</a:t>
            </a:r>
            <a:r>
              <a:rPr lang="de-DE" sz="1800" dirty="0" smtClean="0"/>
              <a:t> the </a:t>
            </a:r>
            <a:r>
              <a:rPr lang="de-DE" sz="1800" dirty="0" err="1" smtClean="0"/>
              <a:t>stakeholders</a:t>
            </a:r>
            <a:r>
              <a:rPr lang="de-DE" sz="1800" dirty="0" smtClean="0"/>
              <a:t>, </a:t>
            </a:r>
            <a:r>
              <a:rPr lang="de-DE" sz="1800" dirty="0" err="1" smtClean="0"/>
              <a:t>what</a:t>
            </a:r>
            <a:r>
              <a:rPr lang="de-DE" sz="1800" dirty="0" smtClean="0"/>
              <a:t> </a:t>
            </a:r>
            <a:r>
              <a:rPr lang="de-DE" sz="1800" dirty="0" err="1" smtClean="0"/>
              <a:t>are</a:t>
            </a:r>
            <a:r>
              <a:rPr lang="de-DE" sz="1800" dirty="0" smtClean="0"/>
              <a:t> </a:t>
            </a:r>
            <a:r>
              <a:rPr lang="de-DE" sz="1800" dirty="0" err="1" smtClean="0"/>
              <a:t>their</a:t>
            </a:r>
            <a:r>
              <a:rPr lang="de-DE" sz="1800" dirty="0" smtClean="0"/>
              <a:t> </a:t>
            </a:r>
            <a:r>
              <a:rPr lang="de-DE" sz="1800" dirty="0" err="1" smtClean="0"/>
              <a:t>interests</a:t>
            </a:r>
            <a:r>
              <a:rPr lang="de-DE" sz="1800" dirty="0" smtClean="0"/>
              <a:t>, </a:t>
            </a:r>
            <a:r>
              <a:rPr lang="de-DE" sz="1800" dirty="0" err="1" smtClean="0"/>
              <a:t>how</a:t>
            </a:r>
            <a:r>
              <a:rPr lang="de-DE" sz="1800" dirty="0" smtClean="0"/>
              <a:t> </a:t>
            </a:r>
            <a:r>
              <a:rPr lang="de-DE" sz="1800" dirty="0" err="1" smtClean="0"/>
              <a:t>are</a:t>
            </a:r>
            <a:r>
              <a:rPr lang="de-DE" sz="1800" dirty="0" smtClean="0"/>
              <a:t> </a:t>
            </a:r>
            <a:r>
              <a:rPr lang="de-DE" sz="1800" dirty="0" err="1" smtClean="0"/>
              <a:t>they</a:t>
            </a:r>
            <a:r>
              <a:rPr lang="de-DE" sz="1800" dirty="0" smtClean="0"/>
              <a:t> </a:t>
            </a:r>
            <a:r>
              <a:rPr lang="de-DE" sz="1800" dirty="0" err="1" smtClean="0"/>
              <a:t>interelated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what</a:t>
            </a:r>
            <a:r>
              <a:rPr lang="de-DE" sz="1800" dirty="0" smtClean="0"/>
              <a:t> </a:t>
            </a:r>
            <a:r>
              <a:rPr lang="de-DE" sz="1800" dirty="0" err="1" smtClean="0"/>
              <a:t>is</a:t>
            </a:r>
            <a:r>
              <a:rPr lang="de-DE" sz="1800" dirty="0" smtClean="0"/>
              <a:t> the power </a:t>
            </a:r>
            <a:r>
              <a:rPr lang="de-DE" sz="1800" dirty="0" err="1" smtClean="0"/>
              <a:t>structure</a:t>
            </a:r>
            <a:r>
              <a:rPr lang="de-DE" sz="1800" dirty="0" smtClean="0"/>
              <a:t> </a:t>
            </a:r>
            <a:r>
              <a:rPr lang="de-DE" sz="1800" dirty="0" err="1" smtClean="0"/>
              <a:t>among</a:t>
            </a:r>
            <a:r>
              <a:rPr lang="de-DE" sz="1800" dirty="0" smtClean="0"/>
              <a:t> </a:t>
            </a:r>
            <a:r>
              <a:rPr lang="de-DE" sz="1800" dirty="0" err="1" smtClean="0"/>
              <a:t>them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Use</a:t>
            </a:r>
            <a:r>
              <a:rPr lang="de-DE" sz="1800" dirty="0" smtClean="0"/>
              <a:t> </a:t>
            </a:r>
            <a:r>
              <a:rPr lang="de-DE" sz="1800" dirty="0" err="1" smtClean="0"/>
              <a:t>color</a:t>
            </a:r>
            <a:r>
              <a:rPr lang="de-DE" sz="1800" dirty="0" smtClean="0"/>
              <a:t> </a:t>
            </a:r>
            <a:r>
              <a:rPr lang="de-DE" sz="1800" dirty="0" err="1" smtClean="0"/>
              <a:t>codes</a:t>
            </a:r>
            <a:r>
              <a:rPr lang="de-DE" sz="1800" dirty="0" smtClean="0"/>
              <a:t> (</a:t>
            </a: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example</a:t>
            </a:r>
            <a:r>
              <a:rPr lang="de-DE" sz="1800" dirty="0" smtClean="0"/>
              <a:t> </a:t>
            </a:r>
            <a:r>
              <a:rPr lang="de-DE" sz="1800" dirty="0" err="1" smtClean="0"/>
              <a:t>for</a:t>
            </a:r>
            <a:r>
              <a:rPr lang="de-DE" sz="1800" dirty="0" smtClean="0"/>
              <a:t> strong/</a:t>
            </a:r>
            <a:r>
              <a:rPr lang="de-DE" sz="1800" dirty="0" err="1" smtClean="0"/>
              <a:t>weak</a:t>
            </a:r>
            <a:r>
              <a:rPr lang="de-DE" sz="1800" dirty="0" smtClean="0"/>
              <a:t> power, </a:t>
            </a:r>
            <a:r>
              <a:rPr lang="de-DE" sz="1800" dirty="0" err="1" smtClean="0"/>
              <a:t>directly</a:t>
            </a:r>
            <a:r>
              <a:rPr lang="de-DE" sz="1800" dirty="0" smtClean="0"/>
              <a:t>/</a:t>
            </a:r>
            <a:r>
              <a:rPr lang="de-DE" sz="1800" dirty="0" err="1" smtClean="0"/>
              <a:t>indirectly</a:t>
            </a:r>
            <a:r>
              <a:rPr lang="de-DE" sz="1800" dirty="0" smtClean="0"/>
              <a:t> </a:t>
            </a:r>
            <a:r>
              <a:rPr lang="de-DE" sz="1800" dirty="0" err="1" smtClean="0"/>
              <a:t>affected</a:t>
            </a:r>
            <a:r>
              <a:rPr lang="de-DE" sz="1800" dirty="0" smtClean="0"/>
              <a:t>, </a:t>
            </a:r>
            <a:r>
              <a:rPr lang="de-DE" sz="1800" dirty="0" err="1" smtClean="0"/>
              <a:t>isolated-connected</a:t>
            </a:r>
            <a:r>
              <a:rPr lang="de-DE" sz="1800" dirty="0" smtClean="0"/>
              <a:t>, etc.)</a:t>
            </a:r>
            <a:endParaRPr lang="de-DE" sz="1800" dirty="0"/>
          </a:p>
          <a:p>
            <a:pPr algn="l">
              <a:defRPr/>
            </a:pPr>
            <a:endParaRPr lang="de-DE" sz="1800" dirty="0" smtClean="0"/>
          </a:p>
          <a:p>
            <a:pPr algn="l">
              <a:defRPr/>
            </a:pPr>
            <a:r>
              <a:rPr lang="de-DE" sz="1800" dirty="0" err="1" smtClean="0"/>
              <a:t>Please</a:t>
            </a:r>
            <a:r>
              <a:rPr lang="de-DE" sz="1800" dirty="0" smtClean="0"/>
              <a:t> </a:t>
            </a:r>
            <a:r>
              <a:rPr lang="de-DE" sz="1800" dirty="0" err="1" smtClean="0"/>
              <a:t>only</a:t>
            </a:r>
            <a:r>
              <a:rPr lang="de-DE" sz="1800" dirty="0" smtClean="0"/>
              <a:t> </a:t>
            </a:r>
            <a:r>
              <a:rPr lang="de-DE" sz="1800" dirty="0" err="1" smtClean="0"/>
              <a:t>use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original material, </a:t>
            </a:r>
            <a:r>
              <a:rPr lang="de-DE" sz="1800" dirty="0" err="1" smtClean="0"/>
              <a:t>graphical</a:t>
            </a:r>
            <a:r>
              <a:rPr lang="de-DE" sz="1800" dirty="0" smtClean="0"/>
              <a:t> </a:t>
            </a:r>
            <a:r>
              <a:rPr lang="de-DE" sz="1800" dirty="0" err="1" smtClean="0"/>
              <a:t>representation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r>
              <a:rPr lang="de-DE" sz="1800" b="1" dirty="0" err="1" smtClean="0"/>
              <a:t>Presentation</a:t>
            </a:r>
            <a:r>
              <a:rPr lang="de-DE" sz="1800" b="1" dirty="0" smtClean="0"/>
              <a:t> time: </a:t>
            </a:r>
            <a:r>
              <a:rPr lang="de-DE" sz="1800" dirty="0" smtClean="0"/>
              <a:t>max. 3 </a:t>
            </a:r>
            <a:r>
              <a:rPr lang="de-DE" sz="1800" dirty="0" err="1" smtClean="0"/>
              <a:t>minute</a:t>
            </a:r>
            <a:endParaRPr lang="de-DE" sz="1800" dirty="0"/>
          </a:p>
          <a:p>
            <a:pPr algn="l">
              <a:defRPr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258247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750" y="333375"/>
            <a:ext cx="8064500" cy="3382963"/>
          </a:xfrm>
        </p:spPr>
        <p:txBody>
          <a:bodyPr>
            <a:normAutofit lnSpcReduction="10000"/>
          </a:bodyPr>
          <a:lstStyle/>
          <a:p>
            <a:pPr algn="l">
              <a:defRPr/>
            </a:pPr>
            <a:r>
              <a:rPr lang="de-DE" sz="1800" b="1" dirty="0" smtClean="0"/>
              <a:t>Slide 4:  </a:t>
            </a:r>
            <a:r>
              <a:rPr lang="de-DE" sz="1800" b="1" dirty="0" err="1" smtClean="0"/>
              <a:t>Your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change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process</a:t>
            </a:r>
            <a:r>
              <a:rPr lang="de-DE" sz="1800" b="1" dirty="0" smtClean="0"/>
              <a:t> </a:t>
            </a:r>
            <a:endParaRPr lang="de-DE" sz="1800" dirty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show</a:t>
            </a:r>
            <a:r>
              <a:rPr lang="de-DE" sz="1800" dirty="0" smtClean="0"/>
              <a:t> a </a:t>
            </a:r>
            <a:r>
              <a:rPr lang="de-DE" sz="1800" dirty="0" err="1" smtClean="0"/>
              <a:t>process</a:t>
            </a:r>
            <a:r>
              <a:rPr lang="de-DE" sz="1800" dirty="0" smtClean="0"/>
              <a:t> </a:t>
            </a:r>
            <a:r>
              <a:rPr lang="de-DE" sz="1800" dirty="0" err="1" smtClean="0"/>
              <a:t>model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smtClean="0"/>
              <a:t>Name </a:t>
            </a:r>
            <a:r>
              <a:rPr lang="de-DE" sz="1800" dirty="0" err="1" smtClean="0"/>
              <a:t>your</a:t>
            </a:r>
            <a:r>
              <a:rPr lang="de-DE" sz="1800" dirty="0" smtClean="0"/>
              <a:t> </a:t>
            </a:r>
            <a:r>
              <a:rPr lang="de-DE" sz="1800" dirty="0" err="1"/>
              <a:t>m</a:t>
            </a:r>
            <a:r>
              <a:rPr lang="de-DE" sz="1800" dirty="0" err="1" smtClean="0"/>
              <a:t>ethods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activities</a:t>
            </a:r>
            <a:r>
              <a:rPr lang="de-DE" sz="1800" dirty="0" smtClean="0"/>
              <a:t> </a:t>
            </a: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community</a:t>
            </a:r>
            <a:r>
              <a:rPr lang="de-DE" sz="1800" dirty="0" smtClean="0"/>
              <a:t> </a:t>
            </a:r>
            <a:r>
              <a:rPr lang="de-DE" sz="1800" dirty="0" err="1" smtClean="0"/>
              <a:t>engagement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what</a:t>
            </a:r>
            <a:r>
              <a:rPr lang="de-DE" sz="1800" dirty="0" smtClean="0"/>
              <a:t> </a:t>
            </a:r>
            <a:r>
              <a:rPr lang="de-DE" sz="1800" dirty="0" err="1" smtClean="0"/>
              <a:t>would</a:t>
            </a:r>
            <a:r>
              <a:rPr lang="de-DE" sz="1800" dirty="0" smtClean="0"/>
              <a:t> </a:t>
            </a:r>
            <a:r>
              <a:rPr lang="de-DE" sz="1800" dirty="0" err="1" smtClean="0"/>
              <a:t>be</a:t>
            </a:r>
            <a:r>
              <a:rPr lang="de-DE" sz="1800" dirty="0" smtClean="0"/>
              <a:t> the </a:t>
            </a:r>
            <a:r>
              <a:rPr lang="de-DE" sz="1800" dirty="0" err="1" smtClean="0"/>
              <a:t>typology</a:t>
            </a:r>
            <a:r>
              <a:rPr lang="de-DE" sz="1800" dirty="0" smtClean="0"/>
              <a:t>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outcomes</a:t>
            </a:r>
            <a:r>
              <a:rPr lang="de-DE" sz="1800" dirty="0" smtClean="0"/>
              <a:t> (</a:t>
            </a:r>
            <a:r>
              <a:rPr lang="de-DE" sz="1800" dirty="0" err="1" smtClean="0"/>
              <a:t>without</a:t>
            </a:r>
            <a:r>
              <a:rPr lang="de-DE" sz="1800" dirty="0" smtClean="0"/>
              <a:t> </a:t>
            </a:r>
            <a:r>
              <a:rPr lang="de-DE" sz="1800" dirty="0" err="1" smtClean="0"/>
              <a:t>specifying</a:t>
            </a:r>
            <a:r>
              <a:rPr lang="de-DE" sz="1800" dirty="0" smtClean="0"/>
              <a:t>, </a:t>
            </a:r>
            <a:r>
              <a:rPr lang="de-DE" sz="1800" dirty="0" err="1" smtClean="0"/>
              <a:t>as</a:t>
            </a:r>
            <a:r>
              <a:rPr lang="de-DE" sz="1800" dirty="0" smtClean="0"/>
              <a:t> </a:t>
            </a:r>
            <a:r>
              <a:rPr lang="de-DE" sz="1800" dirty="0" err="1" smtClean="0"/>
              <a:t>you</a:t>
            </a:r>
            <a:r>
              <a:rPr lang="de-DE" sz="1800" dirty="0" smtClean="0"/>
              <a:t> </a:t>
            </a:r>
            <a:r>
              <a:rPr lang="de-DE" sz="1800" dirty="0" err="1" smtClean="0"/>
              <a:t>are</a:t>
            </a:r>
            <a:r>
              <a:rPr lang="de-DE" sz="1800" dirty="0" smtClean="0"/>
              <a:t> </a:t>
            </a:r>
            <a:r>
              <a:rPr lang="de-DE" sz="1800" dirty="0" err="1" smtClean="0"/>
              <a:t>assuming</a:t>
            </a:r>
            <a:r>
              <a:rPr lang="de-DE" sz="1800" dirty="0" smtClean="0"/>
              <a:t> a </a:t>
            </a:r>
            <a:r>
              <a:rPr lang="de-DE" sz="1800" dirty="0" err="1" smtClean="0"/>
              <a:t>collective</a:t>
            </a:r>
            <a:r>
              <a:rPr lang="de-DE" sz="1800" dirty="0" err="1"/>
              <a:t>-</a:t>
            </a:r>
            <a:r>
              <a:rPr lang="de-DE" sz="1800" dirty="0" err="1" smtClean="0"/>
              <a:t>decision</a:t>
            </a:r>
            <a:r>
              <a:rPr lang="de-DE" sz="1800" dirty="0" smtClean="0"/>
              <a:t> </a:t>
            </a:r>
            <a:r>
              <a:rPr lang="de-DE" sz="1800" dirty="0" err="1" smtClean="0"/>
              <a:t>making</a:t>
            </a:r>
            <a:r>
              <a:rPr lang="de-DE" sz="1800" dirty="0" smtClean="0"/>
              <a:t> in </a:t>
            </a:r>
            <a:r>
              <a:rPr lang="de-DE" sz="1800" dirty="0" err="1" smtClean="0"/>
              <a:t>each</a:t>
            </a:r>
            <a:r>
              <a:rPr lang="de-DE" sz="1800" dirty="0" smtClean="0"/>
              <a:t> </a:t>
            </a:r>
            <a:r>
              <a:rPr lang="de-DE" sz="1800" dirty="0" err="1" smtClean="0"/>
              <a:t>step</a:t>
            </a:r>
            <a:r>
              <a:rPr lang="de-DE" sz="1800" dirty="0" smtClean="0"/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smtClean="0"/>
              <a:t>Show </a:t>
            </a:r>
            <a:r>
              <a:rPr lang="de-DE" sz="1800" dirty="0" err="1" smtClean="0"/>
              <a:t>how</a:t>
            </a:r>
            <a:r>
              <a:rPr lang="de-DE" sz="1800" dirty="0" smtClean="0"/>
              <a:t> </a:t>
            </a:r>
            <a:r>
              <a:rPr lang="de-DE" sz="1800" dirty="0" err="1" smtClean="0"/>
              <a:t>these</a:t>
            </a:r>
            <a:r>
              <a:rPr lang="de-DE" sz="1800" dirty="0" smtClean="0"/>
              <a:t> </a:t>
            </a:r>
            <a:r>
              <a:rPr lang="de-DE" sz="1800" dirty="0" err="1" smtClean="0"/>
              <a:t>methods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activities</a:t>
            </a:r>
            <a:r>
              <a:rPr lang="de-DE" sz="1800" dirty="0" smtClean="0"/>
              <a:t> </a:t>
            </a:r>
            <a:r>
              <a:rPr lang="de-DE" sz="1800" dirty="0" err="1" smtClean="0"/>
              <a:t>need</a:t>
            </a:r>
            <a:r>
              <a:rPr lang="de-DE" sz="1800" dirty="0" smtClean="0"/>
              <a:t> </a:t>
            </a:r>
            <a:r>
              <a:rPr lang="de-DE" sz="1800" dirty="0" err="1" smtClean="0"/>
              <a:t>to</a:t>
            </a:r>
            <a:r>
              <a:rPr lang="de-DE" sz="1800" dirty="0" smtClean="0"/>
              <a:t> </a:t>
            </a:r>
            <a:r>
              <a:rPr lang="de-DE" sz="1800" dirty="0" err="1" smtClean="0"/>
              <a:t>be</a:t>
            </a:r>
            <a:r>
              <a:rPr lang="de-DE" sz="1800" dirty="0" smtClean="0"/>
              <a:t> </a:t>
            </a:r>
            <a:r>
              <a:rPr lang="de-DE" sz="1800" dirty="0" err="1" smtClean="0"/>
              <a:t>applied</a:t>
            </a:r>
            <a:r>
              <a:rPr lang="de-DE" sz="1800" dirty="0" smtClean="0"/>
              <a:t> in </a:t>
            </a:r>
            <a:r>
              <a:rPr lang="en-US" sz="1800" dirty="0" smtClean="0"/>
              <a:t>a </a:t>
            </a:r>
            <a:r>
              <a:rPr lang="en-US" sz="1800" dirty="0"/>
              <a:t>short, medium and long-term </a:t>
            </a:r>
            <a:r>
              <a:rPr lang="en-US" sz="1800" dirty="0" smtClean="0"/>
              <a:t>perspective (time line, process model)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de-DE" sz="1800" dirty="0" smtClean="0"/>
          </a:p>
          <a:p>
            <a:pPr algn="l">
              <a:defRPr/>
            </a:pPr>
            <a:r>
              <a:rPr lang="de-DE" sz="1800" dirty="0" err="1" smtClean="0"/>
              <a:t>Please</a:t>
            </a:r>
            <a:r>
              <a:rPr lang="de-DE" sz="1800" dirty="0" smtClean="0"/>
              <a:t> </a:t>
            </a:r>
            <a:r>
              <a:rPr lang="de-DE" sz="1800" dirty="0" err="1" smtClean="0"/>
              <a:t>ouse</a:t>
            </a:r>
            <a:r>
              <a:rPr lang="de-DE" sz="1800" dirty="0" smtClean="0"/>
              <a:t> a </a:t>
            </a:r>
            <a:r>
              <a:rPr lang="de-DE" sz="1800" dirty="0" err="1" smtClean="0"/>
              <a:t>graphical</a:t>
            </a:r>
            <a:r>
              <a:rPr lang="de-DE" sz="1800" dirty="0" smtClean="0"/>
              <a:t> </a:t>
            </a:r>
            <a:r>
              <a:rPr lang="de-DE" sz="1800" dirty="0" err="1" smtClean="0"/>
              <a:t>representation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r>
              <a:rPr lang="de-DE" sz="1800" b="1" dirty="0" err="1" smtClean="0"/>
              <a:t>Presentation</a:t>
            </a:r>
            <a:r>
              <a:rPr lang="de-DE" sz="1800" b="1" dirty="0" smtClean="0"/>
              <a:t> time: </a:t>
            </a:r>
            <a:r>
              <a:rPr lang="de-DE" sz="1800" dirty="0" smtClean="0"/>
              <a:t>max. 3 </a:t>
            </a:r>
            <a:r>
              <a:rPr lang="de-DE" sz="1800" dirty="0" err="1" smtClean="0"/>
              <a:t>minutes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120196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750" y="333375"/>
            <a:ext cx="8064500" cy="3382963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de-DE" sz="1800" b="1" dirty="0" smtClean="0"/>
              <a:t>Slide 5:  Main </a:t>
            </a:r>
            <a:r>
              <a:rPr lang="de-DE" sz="1800" b="1" dirty="0" err="1" smtClean="0"/>
              <a:t>findings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of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assignment</a:t>
            </a:r>
            <a:r>
              <a:rPr lang="de-DE" sz="1800" b="1" dirty="0" smtClean="0"/>
              <a:t> 1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What</a:t>
            </a:r>
            <a:r>
              <a:rPr lang="de-DE" sz="1800" dirty="0" smtClean="0"/>
              <a:t> </a:t>
            </a:r>
            <a:r>
              <a:rPr lang="de-DE" sz="1800" dirty="0" err="1" smtClean="0"/>
              <a:t>were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</a:t>
            </a:r>
            <a:r>
              <a:rPr lang="de-DE" sz="1800" dirty="0" err="1" smtClean="0"/>
              <a:t>main</a:t>
            </a:r>
            <a:r>
              <a:rPr lang="de-DE" sz="1800" dirty="0" smtClean="0"/>
              <a:t> </a:t>
            </a:r>
            <a:r>
              <a:rPr lang="de-DE" sz="1800" dirty="0" err="1" smtClean="0"/>
              <a:t>insights</a:t>
            </a:r>
            <a:r>
              <a:rPr lang="de-DE" sz="1800" dirty="0" smtClean="0"/>
              <a:t> </a:t>
            </a:r>
            <a:r>
              <a:rPr lang="de-DE" sz="1800" dirty="0" err="1" smtClean="0"/>
              <a:t>from</a:t>
            </a:r>
            <a:r>
              <a:rPr lang="de-DE" sz="1800" dirty="0" smtClean="0"/>
              <a:t> the </a:t>
            </a:r>
            <a:r>
              <a:rPr lang="de-DE" sz="1800" dirty="0" err="1" smtClean="0"/>
              <a:t>theory</a:t>
            </a:r>
            <a:r>
              <a:rPr lang="de-DE" sz="1800" dirty="0" smtClean="0"/>
              <a:t>/</a:t>
            </a:r>
            <a:r>
              <a:rPr lang="de-DE" sz="1800" dirty="0" err="1" smtClean="0"/>
              <a:t>terminology</a:t>
            </a:r>
            <a:r>
              <a:rPr lang="de-DE" sz="1800" dirty="0" smtClean="0"/>
              <a:t> </a:t>
            </a:r>
            <a:r>
              <a:rPr lang="de-DE" sz="1800" dirty="0" err="1" smtClean="0"/>
              <a:t>exercise</a:t>
            </a:r>
            <a:r>
              <a:rPr lang="de-DE" sz="1800" dirty="0" smtClean="0"/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Please</a:t>
            </a:r>
            <a:r>
              <a:rPr lang="de-DE" sz="1800" dirty="0" smtClean="0"/>
              <a:t> </a:t>
            </a:r>
            <a:r>
              <a:rPr lang="de-DE" sz="1800" dirty="0" err="1" smtClean="0"/>
              <a:t>keep</a:t>
            </a:r>
            <a:r>
              <a:rPr lang="de-DE" sz="1800" dirty="0" smtClean="0"/>
              <a:t> </a:t>
            </a:r>
            <a:r>
              <a:rPr lang="de-DE" sz="1800" dirty="0" err="1" smtClean="0"/>
              <a:t>this</a:t>
            </a:r>
            <a:r>
              <a:rPr lang="de-DE" sz="1800" dirty="0" smtClean="0"/>
              <a:t> </a:t>
            </a:r>
            <a:r>
              <a:rPr lang="de-DE" sz="1800" dirty="0" err="1" smtClean="0"/>
              <a:t>very</a:t>
            </a:r>
            <a:r>
              <a:rPr lang="de-DE" sz="1800" dirty="0" smtClean="0"/>
              <a:t> </a:t>
            </a:r>
            <a:r>
              <a:rPr lang="de-DE" sz="1800" dirty="0" err="1" smtClean="0"/>
              <a:t>brief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focussed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smtClean="0"/>
              <a:t>Graphics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few</a:t>
            </a:r>
            <a:r>
              <a:rPr lang="de-DE" sz="1800" dirty="0" smtClean="0"/>
              <a:t> </a:t>
            </a:r>
            <a:r>
              <a:rPr lang="de-DE" sz="1800" dirty="0" err="1" smtClean="0"/>
              <a:t>text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r>
              <a:rPr lang="de-DE" sz="1800" b="1" dirty="0" err="1" smtClean="0"/>
              <a:t>Presentation</a:t>
            </a:r>
            <a:r>
              <a:rPr lang="de-DE" sz="1800" b="1" dirty="0" smtClean="0"/>
              <a:t> time: </a:t>
            </a:r>
            <a:r>
              <a:rPr lang="de-DE" sz="1800" dirty="0" smtClean="0"/>
              <a:t>max. </a:t>
            </a:r>
            <a:r>
              <a:rPr lang="de-DE" sz="1800" dirty="0"/>
              <a:t>2</a:t>
            </a:r>
            <a:r>
              <a:rPr lang="de-DE" sz="1800" dirty="0" smtClean="0"/>
              <a:t> </a:t>
            </a:r>
            <a:r>
              <a:rPr lang="de-DE" sz="1800" dirty="0" err="1" smtClean="0"/>
              <a:t>minutes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62167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750" y="333375"/>
            <a:ext cx="8064500" cy="3382963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de-DE" sz="1800" b="1" dirty="0" smtClean="0"/>
              <a:t>Slide 6:  Overall </a:t>
            </a:r>
            <a:r>
              <a:rPr lang="de-DE" sz="1800" b="1" dirty="0" err="1" smtClean="0"/>
              <a:t>reflection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and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outlook</a:t>
            </a:r>
            <a:endParaRPr lang="de-DE" sz="1800" b="1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Relate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‚</a:t>
            </a:r>
            <a:r>
              <a:rPr lang="de-DE" sz="1800" dirty="0" err="1" smtClean="0"/>
              <a:t>change</a:t>
            </a:r>
            <a:r>
              <a:rPr lang="de-DE" sz="1800" dirty="0" smtClean="0"/>
              <a:t> </a:t>
            </a:r>
            <a:r>
              <a:rPr lang="de-DE" sz="1800" dirty="0" err="1" smtClean="0"/>
              <a:t>model</a:t>
            </a:r>
            <a:r>
              <a:rPr lang="de-DE" sz="1800" dirty="0" smtClean="0"/>
              <a:t>‘ </a:t>
            </a:r>
            <a:r>
              <a:rPr lang="de-DE" sz="1800" dirty="0" err="1" smtClean="0"/>
              <a:t>to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</a:t>
            </a:r>
            <a:r>
              <a:rPr lang="de-DE" sz="1800" dirty="0" err="1" smtClean="0"/>
              <a:t>theory</a:t>
            </a:r>
            <a:r>
              <a:rPr lang="de-DE" sz="1800" dirty="0" smtClean="0"/>
              <a:t> </a:t>
            </a:r>
            <a:r>
              <a:rPr lang="de-DE" sz="1800" dirty="0" err="1" smtClean="0"/>
              <a:t>findings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Which</a:t>
            </a:r>
            <a:r>
              <a:rPr lang="de-DE" sz="1800" dirty="0" smtClean="0"/>
              <a:t> </a:t>
            </a:r>
            <a:r>
              <a:rPr lang="de-DE" sz="1800" dirty="0" err="1" smtClean="0"/>
              <a:t>aspects</a:t>
            </a:r>
            <a:r>
              <a:rPr lang="de-DE" sz="1800" dirty="0" smtClean="0"/>
              <a:t> </a:t>
            </a:r>
            <a:r>
              <a:rPr lang="de-DE" sz="1800" dirty="0" err="1" smtClean="0"/>
              <a:t>have</a:t>
            </a:r>
            <a:r>
              <a:rPr lang="de-DE" sz="1800" dirty="0" smtClean="0"/>
              <a:t> </a:t>
            </a:r>
            <a:r>
              <a:rPr lang="de-DE" sz="1800" dirty="0" err="1" smtClean="0"/>
              <a:t>remained</a:t>
            </a:r>
            <a:r>
              <a:rPr lang="de-DE" sz="1800" dirty="0" smtClean="0"/>
              <a:t> </a:t>
            </a:r>
            <a:r>
              <a:rPr lang="de-DE" sz="1800" dirty="0" err="1" smtClean="0"/>
              <a:t>unresolved</a:t>
            </a:r>
            <a:r>
              <a:rPr lang="de-DE" sz="1800" dirty="0" smtClean="0"/>
              <a:t> </a:t>
            </a: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you</a:t>
            </a:r>
            <a:r>
              <a:rPr lang="de-DE" sz="1800" dirty="0" smtClean="0"/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What</a:t>
            </a:r>
            <a:r>
              <a:rPr lang="de-DE" sz="1800" dirty="0" smtClean="0"/>
              <a:t> </a:t>
            </a:r>
            <a:r>
              <a:rPr lang="de-DE" sz="1800" dirty="0" err="1" smtClean="0"/>
              <a:t>would</a:t>
            </a:r>
            <a:r>
              <a:rPr lang="de-DE" sz="1800" dirty="0" smtClean="0"/>
              <a:t> </a:t>
            </a:r>
            <a:r>
              <a:rPr lang="de-DE" sz="1800" dirty="0" err="1" smtClean="0"/>
              <a:t>be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‚</a:t>
            </a:r>
            <a:r>
              <a:rPr lang="de-DE" sz="1800" dirty="0" err="1" smtClean="0"/>
              <a:t>take</a:t>
            </a:r>
            <a:r>
              <a:rPr lang="de-DE" sz="1800" dirty="0" smtClean="0"/>
              <a:t> </a:t>
            </a:r>
            <a:r>
              <a:rPr lang="de-DE" sz="1800" dirty="0" err="1" smtClean="0"/>
              <a:t>home</a:t>
            </a:r>
            <a:r>
              <a:rPr lang="de-DE" sz="1800" dirty="0" smtClean="0"/>
              <a:t>‘ </a:t>
            </a:r>
            <a:r>
              <a:rPr lang="de-DE" sz="1800" dirty="0" err="1" smtClean="0"/>
              <a:t>message</a:t>
            </a:r>
            <a:r>
              <a:rPr lang="de-DE" sz="1800" dirty="0" smtClean="0"/>
              <a:t>?</a:t>
            </a:r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r>
              <a:rPr lang="de-DE" sz="1800" b="1" dirty="0" err="1" smtClean="0"/>
              <a:t>Presentation</a:t>
            </a:r>
            <a:r>
              <a:rPr lang="de-DE" sz="1800" b="1" dirty="0" smtClean="0"/>
              <a:t> time: </a:t>
            </a:r>
            <a:r>
              <a:rPr lang="de-DE" sz="1800" dirty="0" smtClean="0"/>
              <a:t>max. 3 </a:t>
            </a:r>
            <a:r>
              <a:rPr lang="de-DE" sz="1800" dirty="0" err="1" smtClean="0"/>
              <a:t>minutes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endParaRPr lang="de-DE" sz="1800" dirty="0"/>
          </a:p>
        </p:txBody>
      </p:sp>
      <p:sp>
        <p:nvSpPr>
          <p:cNvPr id="15364" name="Textfeld 1"/>
          <p:cNvSpPr txBox="1">
            <a:spLocks noChangeArrowheads="1"/>
          </p:cNvSpPr>
          <p:nvPr/>
        </p:nvSpPr>
        <p:spPr bwMode="auto">
          <a:xfrm>
            <a:off x="585788" y="2865438"/>
            <a:ext cx="7464544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 dirty="0"/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frame</a:t>
            </a:r>
            <a:r>
              <a:rPr lang="de-DE" altLang="de-DE" dirty="0"/>
              <a:t>: 2-3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, 15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group</a:t>
            </a:r>
            <a:r>
              <a:rPr lang="de-DE" altLang="de-DE" dirty="0"/>
              <a:t> </a:t>
            </a:r>
            <a:r>
              <a:rPr lang="de-DE" altLang="de-DE" b="1" dirty="0" err="1"/>
              <a:t>maximum</a:t>
            </a:r>
            <a:r>
              <a:rPr lang="de-DE" altLang="de-DE" dirty="0"/>
              <a:t> </a:t>
            </a:r>
          </a:p>
          <a:p>
            <a:pPr eaLnBrk="1" hangingPunct="1"/>
            <a:r>
              <a:rPr lang="de-DE" altLang="de-DE" dirty="0"/>
              <a:t>+ 10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/>
              <a:t>Submission </a:t>
            </a:r>
            <a:r>
              <a:rPr lang="de-DE" altLang="de-DE" dirty="0" err="1"/>
              <a:t>directly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your</a:t>
            </a:r>
            <a:r>
              <a:rPr lang="de-DE" altLang="de-DE" dirty="0"/>
              <a:t> </a:t>
            </a:r>
            <a:r>
              <a:rPr lang="de-DE" altLang="de-DE" dirty="0" err="1"/>
              <a:t>tutors</a:t>
            </a:r>
            <a:r>
              <a:rPr lang="de-DE" altLang="de-DE" dirty="0"/>
              <a:t> </a:t>
            </a:r>
            <a:r>
              <a:rPr lang="de-DE" altLang="de-DE" dirty="0" err="1"/>
              <a:t>before</a:t>
            </a:r>
            <a:r>
              <a:rPr lang="de-DE" altLang="de-DE" dirty="0"/>
              <a:t> </a:t>
            </a:r>
            <a:r>
              <a:rPr lang="de-DE" altLang="de-DE" b="1" dirty="0" err="1" smtClean="0"/>
              <a:t>Wednesday</a:t>
            </a:r>
            <a:r>
              <a:rPr lang="de-DE" altLang="de-DE" b="1" dirty="0" smtClean="0"/>
              <a:t>, June 20, </a:t>
            </a:r>
            <a:r>
              <a:rPr lang="de-DE" altLang="de-DE" b="1" dirty="0"/>
              <a:t>12 am.</a:t>
            </a:r>
          </a:p>
        </p:txBody>
      </p:sp>
    </p:spTree>
    <p:extLst>
      <p:ext uri="{BB962C8B-B14F-4D97-AF65-F5344CB8AC3E}">
        <p14:creationId xmlns:p14="http://schemas.microsoft.com/office/powerpoint/2010/main" val="260832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309</Words>
  <Application>Microsoft Office PowerPoint</Application>
  <PresentationFormat>Bildschirmpräsentation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</vt:lpstr>
      <vt:lpstr>Landscape Education for Democracy Your Democratic Change Process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Education for Democracy Your Democratic Change Process</dc:title>
  <dc:creator>Fetzer, Ellen</dc:creator>
  <cp:lastModifiedBy>${UNAME}</cp:lastModifiedBy>
  <cp:revision>2</cp:revision>
  <dcterms:created xsi:type="dcterms:W3CDTF">2017-05-22T18:30:01Z</dcterms:created>
  <dcterms:modified xsi:type="dcterms:W3CDTF">2018-03-09T15:37:14Z</dcterms:modified>
</cp:coreProperties>
</file>