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78730F-C7F5-4668-91F4-D8BD631F4F2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55A16A25-E74C-4B51-9C8B-D2475DDD3A8B}">
      <dgm:prSet phldrT="[Text]"/>
      <dgm:spPr/>
      <dgm:t>
        <a:bodyPr/>
        <a:lstStyle/>
        <a:p>
          <a:r>
            <a:rPr lang="de-DE" b="1" dirty="0" smtClean="0"/>
            <a:t>Drivers</a:t>
          </a:r>
        </a:p>
        <a:p>
          <a:r>
            <a:rPr lang="de-DE" dirty="0" err="1" smtClean="0"/>
            <a:t>What</a:t>
          </a:r>
          <a:r>
            <a:rPr lang="de-DE" dirty="0" smtClean="0"/>
            <a:t> </a:t>
          </a:r>
          <a:r>
            <a:rPr lang="de-DE" dirty="0" err="1" smtClean="0"/>
            <a:t>is</a:t>
          </a:r>
          <a:r>
            <a:rPr lang="de-DE" dirty="0" smtClean="0"/>
            <a:t> </a:t>
          </a:r>
          <a:r>
            <a:rPr lang="de-DE" dirty="0" err="1" smtClean="0"/>
            <a:t>the</a:t>
          </a:r>
          <a:r>
            <a:rPr lang="de-DE" dirty="0" smtClean="0"/>
            <a:t> </a:t>
          </a:r>
          <a:r>
            <a:rPr lang="de-DE" dirty="0" err="1" smtClean="0"/>
            <a:t>root</a:t>
          </a:r>
          <a:r>
            <a:rPr lang="de-DE" dirty="0" smtClean="0"/>
            <a:t> </a:t>
          </a:r>
          <a:r>
            <a:rPr lang="de-DE" dirty="0" err="1" smtClean="0"/>
            <a:t>cause</a:t>
          </a:r>
          <a:r>
            <a:rPr lang="de-DE" dirty="0" smtClean="0"/>
            <a:t>?</a:t>
          </a:r>
          <a:endParaRPr lang="de-DE" dirty="0"/>
        </a:p>
      </dgm:t>
    </dgm:pt>
    <dgm:pt modelId="{54B316E9-75CB-47A0-84C4-C9C87AFC1A6F}" type="parTrans" cxnId="{ECE4FE97-6BD4-4E08-86D7-60232E304E97}">
      <dgm:prSet/>
      <dgm:spPr/>
      <dgm:t>
        <a:bodyPr/>
        <a:lstStyle/>
        <a:p>
          <a:endParaRPr lang="de-DE"/>
        </a:p>
      </dgm:t>
    </dgm:pt>
    <dgm:pt modelId="{A512F378-FC58-45C2-816D-57C262CB8372}" type="sibTrans" cxnId="{ECE4FE97-6BD4-4E08-86D7-60232E304E97}">
      <dgm:prSet/>
      <dgm:spPr/>
      <dgm:t>
        <a:bodyPr/>
        <a:lstStyle/>
        <a:p>
          <a:endParaRPr lang="de-DE"/>
        </a:p>
      </dgm:t>
    </dgm:pt>
    <dgm:pt modelId="{03DD7BD3-C9B9-4BBB-977D-C6C36347AFC8}">
      <dgm:prSet phldrT="[Text]"/>
      <dgm:spPr/>
      <dgm:t>
        <a:bodyPr/>
        <a:lstStyle/>
        <a:p>
          <a:r>
            <a:rPr lang="de-DE" b="1" u="none" dirty="0" smtClean="0"/>
            <a:t>Pressures</a:t>
          </a:r>
        </a:p>
        <a:p>
          <a:r>
            <a:rPr lang="de-DE" u="sng" dirty="0" err="1" smtClean="0"/>
            <a:t>What</a:t>
          </a:r>
          <a:r>
            <a:rPr lang="de-DE" u="sng" dirty="0" smtClean="0"/>
            <a:t> </a:t>
          </a:r>
          <a:r>
            <a:rPr lang="de-DE" u="sng" dirty="0" err="1" smtClean="0"/>
            <a:t>are</a:t>
          </a:r>
          <a:r>
            <a:rPr lang="de-DE" u="sng" dirty="0" smtClean="0"/>
            <a:t> </a:t>
          </a:r>
          <a:r>
            <a:rPr lang="de-DE" u="sng" dirty="0" err="1" smtClean="0"/>
            <a:t>the</a:t>
          </a:r>
          <a:r>
            <a:rPr lang="de-DE" u="sng" dirty="0" smtClean="0"/>
            <a:t> </a:t>
          </a:r>
          <a:r>
            <a:rPr lang="de-DE" u="sng" dirty="0" err="1" smtClean="0"/>
            <a:t>effects</a:t>
          </a:r>
          <a:r>
            <a:rPr lang="de-DE" u="sng" dirty="0" smtClean="0"/>
            <a:t>?</a:t>
          </a:r>
          <a:endParaRPr lang="de-DE" u="sng" dirty="0"/>
        </a:p>
      </dgm:t>
    </dgm:pt>
    <dgm:pt modelId="{E2168227-0C75-4B2A-AD7B-B4561C063903}" type="parTrans" cxnId="{78F52AB7-0617-4C84-96DC-B6F7E10880CE}">
      <dgm:prSet/>
      <dgm:spPr/>
      <dgm:t>
        <a:bodyPr/>
        <a:lstStyle/>
        <a:p>
          <a:endParaRPr lang="de-DE"/>
        </a:p>
      </dgm:t>
    </dgm:pt>
    <dgm:pt modelId="{F4B04A25-EFA1-4241-A823-B5EC278319A0}" type="sibTrans" cxnId="{78F52AB7-0617-4C84-96DC-B6F7E10880CE}">
      <dgm:prSet/>
      <dgm:spPr/>
      <dgm:t>
        <a:bodyPr/>
        <a:lstStyle/>
        <a:p>
          <a:endParaRPr lang="de-DE"/>
        </a:p>
      </dgm:t>
    </dgm:pt>
    <dgm:pt modelId="{7F06B0B7-75BD-4BE3-8BCD-7A5F6E32F447}">
      <dgm:prSet phldrT="[Text]"/>
      <dgm:spPr/>
      <dgm:t>
        <a:bodyPr/>
        <a:lstStyle/>
        <a:p>
          <a:r>
            <a:rPr lang="de-DE" b="1" dirty="0" smtClean="0"/>
            <a:t>State</a:t>
          </a:r>
        </a:p>
        <a:p>
          <a:r>
            <a:rPr lang="de-DE" dirty="0" err="1" smtClean="0"/>
            <a:t>Which</a:t>
          </a:r>
          <a:r>
            <a:rPr lang="de-DE" dirty="0" smtClean="0"/>
            <a:t> </a:t>
          </a:r>
          <a:r>
            <a:rPr lang="de-DE" dirty="0" err="1" smtClean="0"/>
            <a:t>problems</a:t>
          </a:r>
          <a:r>
            <a:rPr lang="de-DE" dirty="0" smtClean="0"/>
            <a:t> </a:t>
          </a:r>
          <a:r>
            <a:rPr lang="de-DE" dirty="0" err="1" smtClean="0"/>
            <a:t>result</a:t>
          </a:r>
          <a:r>
            <a:rPr lang="de-DE" dirty="0" smtClean="0"/>
            <a:t> </a:t>
          </a:r>
          <a:r>
            <a:rPr lang="de-DE" dirty="0" err="1" smtClean="0"/>
            <a:t>from</a:t>
          </a:r>
          <a:r>
            <a:rPr lang="de-DE" dirty="0" smtClean="0"/>
            <a:t> </a:t>
          </a:r>
          <a:r>
            <a:rPr lang="de-DE" dirty="0" err="1" smtClean="0"/>
            <a:t>this</a:t>
          </a:r>
          <a:r>
            <a:rPr lang="de-DE" dirty="0" smtClean="0"/>
            <a:t>?</a:t>
          </a:r>
          <a:endParaRPr lang="de-DE" dirty="0"/>
        </a:p>
      </dgm:t>
    </dgm:pt>
    <dgm:pt modelId="{6F47F023-BA27-47CC-B0CA-845C2C5CDF86}" type="parTrans" cxnId="{5BE5B031-6942-40CB-A8F5-2E99AAD117E9}">
      <dgm:prSet/>
      <dgm:spPr/>
      <dgm:t>
        <a:bodyPr/>
        <a:lstStyle/>
        <a:p>
          <a:endParaRPr lang="de-DE"/>
        </a:p>
      </dgm:t>
    </dgm:pt>
    <dgm:pt modelId="{DAE775D2-548B-449A-A579-4A619EF5A494}" type="sibTrans" cxnId="{5BE5B031-6942-40CB-A8F5-2E99AAD117E9}">
      <dgm:prSet/>
      <dgm:spPr/>
      <dgm:t>
        <a:bodyPr/>
        <a:lstStyle/>
        <a:p>
          <a:endParaRPr lang="de-DE"/>
        </a:p>
      </dgm:t>
    </dgm:pt>
    <dgm:pt modelId="{EA41AEFA-8AB3-450A-89A2-59CDA098BB2A}">
      <dgm:prSet phldrT="[Text]"/>
      <dgm:spPr/>
      <dgm:t>
        <a:bodyPr/>
        <a:lstStyle/>
        <a:p>
          <a:r>
            <a:rPr lang="de-DE" b="1" dirty="0" smtClean="0"/>
            <a:t>Impact</a:t>
          </a:r>
        </a:p>
        <a:p>
          <a:r>
            <a:rPr lang="de-DE" dirty="0" smtClean="0"/>
            <a:t>Who </a:t>
          </a:r>
          <a:r>
            <a:rPr lang="de-DE" dirty="0" err="1" smtClean="0"/>
            <a:t>and</a:t>
          </a:r>
          <a:r>
            <a:rPr lang="de-DE" dirty="0" smtClean="0"/>
            <a:t> </a:t>
          </a:r>
          <a:r>
            <a:rPr lang="de-DE" dirty="0" err="1" smtClean="0"/>
            <a:t>what</a:t>
          </a:r>
          <a:r>
            <a:rPr lang="de-DE" dirty="0" smtClean="0"/>
            <a:t> </a:t>
          </a:r>
          <a:r>
            <a:rPr lang="de-DE" dirty="0" err="1" smtClean="0"/>
            <a:t>is</a:t>
          </a:r>
          <a:r>
            <a:rPr lang="de-DE" dirty="0" smtClean="0"/>
            <a:t> </a:t>
          </a:r>
          <a:r>
            <a:rPr lang="de-DE" dirty="0" err="1" smtClean="0"/>
            <a:t>affected</a:t>
          </a:r>
          <a:r>
            <a:rPr lang="de-DE" dirty="0" smtClean="0"/>
            <a:t>?</a:t>
          </a:r>
          <a:endParaRPr lang="de-DE" dirty="0"/>
        </a:p>
      </dgm:t>
    </dgm:pt>
    <dgm:pt modelId="{9EC5221B-C137-4386-8554-0BD14AAD70B8}" type="parTrans" cxnId="{215313F5-68FD-450F-ACB8-A23A014CA2F7}">
      <dgm:prSet/>
      <dgm:spPr/>
      <dgm:t>
        <a:bodyPr/>
        <a:lstStyle/>
        <a:p>
          <a:endParaRPr lang="de-DE"/>
        </a:p>
      </dgm:t>
    </dgm:pt>
    <dgm:pt modelId="{43EC2B99-02E7-4AC9-B1C9-22807AE00CC7}" type="sibTrans" cxnId="{215313F5-68FD-450F-ACB8-A23A014CA2F7}">
      <dgm:prSet/>
      <dgm:spPr/>
      <dgm:t>
        <a:bodyPr/>
        <a:lstStyle/>
        <a:p>
          <a:endParaRPr lang="de-DE"/>
        </a:p>
      </dgm:t>
    </dgm:pt>
    <dgm:pt modelId="{ED975E22-E579-4DC7-A1A6-F906ECDCDEF5}">
      <dgm:prSet phldrT="[Text]"/>
      <dgm:spPr/>
      <dgm:t>
        <a:bodyPr/>
        <a:lstStyle/>
        <a:p>
          <a:r>
            <a:rPr lang="de-DE" b="1" dirty="0" smtClean="0"/>
            <a:t>Response</a:t>
          </a:r>
        </a:p>
        <a:p>
          <a:r>
            <a:rPr lang="de-DE" dirty="0" smtClean="0"/>
            <a:t>This </a:t>
          </a:r>
          <a:r>
            <a:rPr lang="de-DE" dirty="0" err="1" smtClean="0"/>
            <a:t>is</a:t>
          </a:r>
          <a:r>
            <a:rPr lang="de-DE" dirty="0" smtClean="0"/>
            <a:t> </a:t>
          </a:r>
          <a:r>
            <a:rPr lang="de-DE" dirty="0" err="1" smtClean="0"/>
            <a:t>the</a:t>
          </a:r>
          <a:r>
            <a:rPr lang="de-DE" dirty="0" smtClean="0"/>
            <a:t> </a:t>
          </a:r>
          <a:r>
            <a:rPr lang="de-DE" dirty="0" err="1" smtClean="0"/>
            <a:t>next</a:t>
          </a:r>
          <a:r>
            <a:rPr lang="de-DE" dirty="0" smtClean="0"/>
            <a:t> </a:t>
          </a:r>
          <a:r>
            <a:rPr lang="de-DE" dirty="0" err="1" smtClean="0"/>
            <a:t>assignment</a:t>
          </a:r>
          <a:endParaRPr lang="de-DE" dirty="0" smtClean="0"/>
        </a:p>
        <a:p>
          <a:r>
            <a:rPr lang="de-DE" dirty="0" smtClean="0">
              <a:sym typeface="Wingdings" panose="05000000000000000000" pitchFamily="2" charset="2"/>
            </a:rPr>
            <a:t></a:t>
          </a:r>
          <a:endParaRPr lang="de-DE" dirty="0"/>
        </a:p>
      </dgm:t>
    </dgm:pt>
    <dgm:pt modelId="{8DCB535B-EBC9-40AE-9F08-917353637679}" type="parTrans" cxnId="{E930F7BC-00D4-489C-BE47-BD541504E37B}">
      <dgm:prSet/>
      <dgm:spPr/>
      <dgm:t>
        <a:bodyPr/>
        <a:lstStyle/>
        <a:p>
          <a:endParaRPr lang="de-DE"/>
        </a:p>
      </dgm:t>
    </dgm:pt>
    <dgm:pt modelId="{19E11EF3-BF27-46E3-AAF4-8C012661B41D}" type="sibTrans" cxnId="{E930F7BC-00D4-489C-BE47-BD541504E37B}">
      <dgm:prSet/>
      <dgm:spPr/>
      <dgm:t>
        <a:bodyPr/>
        <a:lstStyle/>
        <a:p>
          <a:endParaRPr lang="de-DE"/>
        </a:p>
      </dgm:t>
    </dgm:pt>
    <dgm:pt modelId="{5D4C3A4F-1DA0-44BB-AA9E-FB050926EA88}" type="pres">
      <dgm:prSet presAssocID="{DB78730F-C7F5-4668-91F4-D8BD631F4F2C}" presName="cycle" presStyleCnt="0">
        <dgm:presLayoutVars>
          <dgm:dir/>
          <dgm:resizeHandles val="exact"/>
        </dgm:presLayoutVars>
      </dgm:prSet>
      <dgm:spPr/>
    </dgm:pt>
    <dgm:pt modelId="{769965B5-1965-49B9-9AD9-295528A544A2}" type="pres">
      <dgm:prSet presAssocID="{55A16A25-E74C-4B51-9C8B-D2475DDD3A8B}" presName="node" presStyleLbl="node1" presStyleIdx="0" presStyleCnt="5">
        <dgm:presLayoutVars>
          <dgm:bulletEnabled val="1"/>
        </dgm:presLayoutVars>
      </dgm:prSet>
      <dgm:spPr/>
    </dgm:pt>
    <dgm:pt modelId="{0A7D0FB2-DE16-4E1D-A0E6-6E298B7A84AB}" type="pres">
      <dgm:prSet presAssocID="{A512F378-FC58-45C2-816D-57C262CB8372}" presName="sibTrans" presStyleLbl="sibTrans2D1" presStyleIdx="0" presStyleCnt="5"/>
      <dgm:spPr/>
    </dgm:pt>
    <dgm:pt modelId="{1246EF25-7A67-4B33-A4D4-E72BA50B6E7A}" type="pres">
      <dgm:prSet presAssocID="{A512F378-FC58-45C2-816D-57C262CB8372}" presName="connectorText" presStyleLbl="sibTrans2D1" presStyleIdx="0" presStyleCnt="5"/>
      <dgm:spPr/>
    </dgm:pt>
    <dgm:pt modelId="{C070FB20-10F1-485D-9EC6-27CDB0AEDBCB}" type="pres">
      <dgm:prSet presAssocID="{03DD7BD3-C9B9-4BBB-977D-C6C36347AFC8}" presName="node" presStyleLbl="node1" presStyleIdx="1" presStyleCnt="5" custRadScaleRad="140777" custRadScaleInc="30497">
        <dgm:presLayoutVars>
          <dgm:bulletEnabled val="1"/>
        </dgm:presLayoutVars>
      </dgm:prSet>
      <dgm:spPr/>
    </dgm:pt>
    <dgm:pt modelId="{3CD39FE3-EC79-4C79-B863-A72F69E1F406}" type="pres">
      <dgm:prSet presAssocID="{F4B04A25-EFA1-4241-A823-B5EC278319A0}" presName="sibTrans" presStyleLbl="sibTrans2D1" presStyleIdx="1" presStyleCnt="5"/>
      <dgm:spPr/>
    </dgm:pt>
    <dgm:pt modelId="{5E828568-77B7-4DD7-82A6-AB5B29A4DEBC}" type="pres">
      <dgm:prSet presAssocID="{F4B04A25-EFA1-4241-A823-B5EC278319A0}" presName="connectorText" presStyleLbl="sibTrans2D1" presStyleIdx="1" presStyleCnt="5"/>
      <dgm:spPr/>
    </dgm:pt>
    <dgm:pt modelId="{3CA6CA25-F420-4296-96C4-5DB6F2B2ABDB}" type="pres">
      <dgm:prSet presAssocID="{7F06B0B7-75BD-4BE3-8BCD-7A5F6E32F44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6771300-1404-4D01-A95F-25B22ACBEA2D}" type="pres">
      <dgm:prSet presAssocID="{DAE775D2-548B-449A-A579-4A619EF5A494}" presName="sibTrans" presStyleLbl="sibTrans2D1" presStyleIdx="2" presStyleCnt="5"/>
      <dgm:spPr/>
    </dgm:pt>
    <dgm:pt modelId="{BC22EDFE-0BC3-4DB9-8AD9-D2DED6670FAC}" type="pres">
      <dgm:prSet presAssocID="{DAE775D2-548B-449A-A579-4A619EF5A494}" presName="connectorText" presStyleLbl="sibTrans2D1" presStyleIdx="2" presStyleCnt="5"/>
      <dgm:spPr/>
    </dgm:pt>
    <dgm:pt modelId="{B02C8B6D-EC3E-420C-9887-6F3ECE0F5F2E}" type="pres">
      <dgm:prSet presAssocID="{EA41AEFA-8AB3-450A-89A2-59CDA098BB2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E7A9D72-2971-4D4A-A5CB-8380B7C139E2}" type="pres">
      <dgm:prSet presAssocID="{43EC2B99-02E7-4AC9-B1C9-22807AE00CC7}" presName="sibTrans" presStyleLbl="sibTrans2D1" presStyleIdx="3" presStyleCnt="5"/>
      <dgm:spPr/>
    </dgm:pt>
    <dgm:pt modelId="{111D4541-9E9A-4C98-B15B-13D56BFDE201}" type="pres">
      <dgm:prSet presAssocID="{43EC2B99-02E7-4AC9-B1C9-22807AE00CC7}" presName="connectorText" presStyleLbl="sibTrans2D1" presStyleIdx="3" presStyleCnt="5"/>
      <dgm:spPr/>
    </dgm:pt>
    <dgm:pt modelId="{9FE31C53-1700-4656-8281-7DE170005E77}" type="pres">
      <dgm:prSet presAssocID="{ED975E22-E579-4DC7-A1A6-F906ECDCDEF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88909F4-6477-44BB-9B26-5F5A1FA41206}" type="pres">
      <dgm:prSet presAssocID="{19E11EF3-BF27-46E3-AAF4-8C012661B41D}" presName="sibTrans" presStyleLbl="sibTrans2D1" presStyleIdx="4" presStyleCnt="5"/>
      <dgm:spPr/>
    </dgm:pt>
    <dgm:pt modelId="{1B541449-FCE8-4092-9BF3-55D8F4B62937}" type="pres">
      <dgm:prSet presAssocID="{19E11EF3-BF27-46E3-AAF4-8C012661B41D}" presName="connectorText" presStyleLbl="sibTrans2D1" presStyleIdx="4" presStyleCnt="5"/>
      <dgm:spPr/>
    </dgm:pt>
  </dgm:ptLst>
  <dgm:cxnLst>
    <dgm:cxn modelId="{ECE4FE97-6BD4-4E08-86D7-60232E304E97}" srcId="{DB78730F-C7F5-4668-91F4-D8BD631F4F2C}" destId="{55A16A25-E74C-4B51-9C8B-D2475DDD3A8B}" srcOrd="0" destOrd="0" parTransId="{54B316E9-75CB-47A0-84C4-C9C87AFC1A6F}" sibTransId="{A512F378-FC58-45C2-816D-57C262CB8372}"/>
    <dgm:cxn modelId="{E930F7BC-00D4-489C-BE47-BD541504E37B}" srcId="{DB78730F-C7F5-4668-91F4-D8BD631F4F2C}" destId="{ED975E22-E579-4DC7-A1A6-F906ECDCDEF5}" srcOrd="4" destOrd="0" parTransId="{8DCB535B-EBC9-40AE-9F08-917353637679}" sibTransId="{19E11EF3-BF27-46E3-AAF4-8C012661B41D}"/>
    <dgm:cxn modelId="{130C4E2F-2A32-413F-9995-26395C10DE9D}" type="presOf" srcId="{DAE775D2-548B-449A-A579-4A619EF5A494}" destId="{BC22EDFE-0BC3-4DB9-8AD9-D2DED6670FAC}" srcOrd="1" destOrd="0" presId="urn:microsoft.com/office/officeart/2005/8/layout/cycle2"/>
    <dgm:cxn modelId="{6B778B90-75AB-4FCF-A8C4-6761BE3D30FF}" type="presOf" srcId="{43EC2B99-02E7-4AC9-B1C9-22807AE00CC7}" destId="{111D4541-9E9A-4C98-B15B-13D56BFDE201}" srcOrd="1" destOrd="0" presId="urn:microsoft.com/office/officeart/2005/8/layout/cycle2"/>
    <dgm:cxn modelId="{38947105-A46B-4463-B295-8D19DF00D570}" type="presOf" srcId="{ED975E22-E579-4DC7-A1A6-F906ECDCDEF5}" destId="{9FE31C53-1700-4656-8281-7DE170005E77}" srcOrd="0" destOrd="0" presId="urn:microsoft.com/office/officeart/2005/8/layout/cycle2"/>
    <dgm:cxn modelId="{D16806A2-C025-4121-97E2-2EACEB48E72E}" type="presOf" srcId="{F4B04A25-EFA1-4241-A823-B5EC278319A0}" destId="{5E828568-77B7-4DD7-82A6-AB5B29A4DEBC}" srcOrd="1" destOrd="0" presId="urn:microsoft.com/office/officeart/2005/8/layout/cycle2"/>
    <dgm:cxn modelId="{1D9A2D13-140B-4381-A8E5-F1E1A82713DB}" type="presOf" srcId="{19E11EF3-BF27-46E3-AAF4-8C012661B41D}" destId="{1B541449-FCE8-4092-9BF3-55D8F4B62937}" srcOrd="1" destOrd="0" presId="urn:microsoft.com/office/officeart/2005/8/layout/cycle2"/>
    <dgm:cxn modelId="{5BE5B031-6942-40CB-A8F5-2E99AAD117E9}" srcId="{DB78730F-C7F5-4668-91F4-D8BD631F4F2C}" destId="{7F06B0B7-75BD-4BE3-8BCD-7A5F6E32F447}" srcOrd="2" destOrd="0" parTransId="{6F47F023-BA27-47CC-B0CA-845C2C5CDF86}" sibTransId="{DAE775D2-548B-449A-A579-4A619EF5A494}"/>
    <dgm:cxn modelId="{38321961-B5A6-4ABD-BB70-2AC9067CC28C}" type="presOf" srcId="{F4B04A25-EFA1-4241-A823-B5EC278319A0}" destId="{3CD39FE3-EC79-4C79-B863-A72F69E1F406}" srcOrd="0" destOrd="0" presId="urn:microsoft.com/office/officeart/2005/8/layout/cycle2"/>
    <dgm:cxn modelId="{7043DCDE-0D77-4344-A757-BCD3062CC4FB}" type="presOf" srcId="{7F06B0B7-75BD-4BE3-8BCD-7A5F6E32F447}" destId="{3CA6CA25-F420-4296-96C4-5DB6F2B2ABDB}" srcOrd="0" destOrd="0" presId="urn:microsoft.com/office/officeart/2005/8/layout/cycle2"/>
    <dgm:cxn modelId="{5C409E7B-47ED-45BD-A9FB-3010329326DE}" type="presOf" srcId="{43EC2B99-02E7-4AC9-B1C9-22807AE00CC7}" destId="{AE7A9D72-2971-4D4A-A5CB-8380B7C139E2}" srcOrd="0" destOrd="0" presId="urn:microsoft.com/office/officeart/2005/8/layout/cycle2"/>
    <dgm:cxn modelId="{215313F5-68FD-450F-ACB8-A23A014CA2F7}" srcId="{DB78730F-C7F5-4668-91F4-D8BD631F4F2C}" destId="{EA41AEFA-8AB3-450A-89A2-59CDA098BB2A}" srcOrd="3" destOrd="0" parTransId="{9EC5221B-C137-4386-8554-0BD14AAD70B8}" sibTransId="{43EC2B99-02E7-4AC9-B1C9-22807AE00CC7}"/>
    <dgm:cxn modelId="{9FCCCE1E-A859-4402-B944-6D2DE9960458}" type="presOf" srcId="{55A16A25-E74C-4B51-9C8B-D2475DDD3A8B}" destId="{769965B5-1965-49B9-9AD9-295528A544A2}" srcOrd="0" destOrd="0" presId="urn:microsoft.com/office/officeart/2005/8/layout/cycle2"/>
    <dgm:cxn modelId="{540E3A1B-CCF6-4F33-B50C-C2890D3A0DCD}" type="presOf" srcId="{A512F378-FC58-45C2-816D-57C262CB8372}" destId="{1246EF25-7A67-4B33-A4D4-E72BA50B6E7A}" srcOrd="1" destOrd="0" presId="urn:microsoft.com/office/officeart/2005/8/layout/cycle2"/>
    <dgm:cxn modelId="{A5F95255-662F-43D9-B2D9-231DA98E8E3C}" type="presOf" srcId="{DAE775D2-548B-449A-A579-4A619EF5A494}" destId="{86771300-1404-4D01-A95F-25B22ACBEA2D}" srcOrd="0" destOrd="0" presId="urn:microsoft.com/office/officeart/2005/8/layout/cycle2"/>
    <dgm:cxn modelId="{3C87D1D5-2B4F-4040-A0F2-E842FFA604A3}" type="presOf" srcId="{EA41AEFA-8AB3-450A-89A2-59CDA098BB2A}" destId="{B02C8B6D-EC3E-420C-9887-6F3ECE0F5F2E}" srcOrd="0" destOrd="0" presId="urn:microsoft.com/office/officeart/2005/8/layout/cycle2"/>
    <dgm:cxn modelId="{76D6539B-433A-424A-AD0D-CC4D05E0530B}" type="presOf" srcId="{DB78730F-C7F5-4668-91F4-D8BD631F4F2C}" destId="{5D4C3A4F-1DA0-44BB-AA9E-FB050926EA88}" srcOrd="0" destOrd="0" presId="urn:microsoft.com/office/officeart/2005/8/layout/cycle2"/>
    <dgm:cxn modelId="{81317D01-B6F4-45E8-BAF0-0F1152216DC4}" type="presOf" srcId="{A512F378-FC58-45C2-816D-57C262CB8372}" destId="{0A7D0FB2-DE16-4E1D-A0E6-6E298B7A84AB}" srcOrd="0" destOrd="0" presId="urn:microsoft.com/office/officeart/2005/8/layout/cycle2"/>
    <dgm:cxn modelId="{78F52AB7-0617-4C84-96DC-B6F7E10880CE}" srcId="{DB78730F-C7F5-4668-91F4-D8BD631F4F2C}" destId="{03DD7BD3-C9B9-4BBB-977D-C6C36347AFC8}" srcOrd="1" destOrd="0" parTransId="{E2168227-0C75-4B2A-AD7B-B4561C063903}" sibTransId="{F4B04A25-EFA1-4241-A823-B5EC278319A0}"/>
    <dgm:cxn modelId="{52A3269F-DFBA-42B9-A6E2-E7DC89264C2C}" type="presOf" srcId="{03DD7BD3-C9B9-4BBB-977D-C6C36347AFC8}" destId="{C070FB20-10F1-485D-9EC6-27CDB0AEDBCB}" srcOrd="0" destOrd="0" presId="urn:microsoft.com/office/officeart/2005/8/layout/cycle2"/>
    <dgm:cxn modelId="{412A64F6-BC5F-418D-B150-6AC26E3F758D}" type="presOf" srcId="{19E11EF3-BF27-46E3-AAF4-8C012661B41D}" destId="{D88909F4-6477-44BB-9B26-5F5A1FA41206}" srcOrd="0" destOrd="0" presId="urn:microsoft.com/office/officeart/2005/8/layout/cycle2"/>
    <dgm:cxn modelId="{2F497406-D142-4211-A73D-F4D18C61BE12}" type="presParOf" srcId="{5D4C3A4F-1DA0-44BB-AA9E-FB050926EA88}" destId="{769965B5-1965-49B9-9AD9-295528A544A2}" srcOrd="0" destOrd="0" presId="urn:microsoft.com/office/officeart/2005/8/layout/cycle2"/>
    <dgm:cxn modelId="{5628ED03-F4E6-4CD0-9AF4-F7D4607F95F6}" type="presParOf" srcId="{5D4C3A4F-1DA0-44BB-AA9E-FB050926EA88}" destId="{0A7D0FB2-DE16-4E1D-A0E6-6E298B7A84AB}" srcOrd="1" destOrd="0" presId="urn:microsoft.com/office/officeart/2005/8/layout/cycle2"/>
    <dgm:cxn modelId="{75FDE422-0289-4598-92BC-48833DD0EAE5}" type="presParOf" srcId="{0A7D0FB2-DE16-4E1D-A0E6-6E298B7A84AB}" destId="{1246EF25-7A67-4B33-A4D4-E72BA50B6E7A}" srcOrd="0" destOrd="0" presId="urn:microsoft.com/office/officeart/2005/8/layout/cycle2"/>
    <dgm:cxn modelId="{96C669F4-2443-4514-922F-7F6A035F3E3D}" type="presParOf" srcId="{5D4C3A4F-1DA0-44BB-AA9E-FB050926EA88}" destId="{C070FB20-10F1-485D-9EC6-27CDB0AEDBCB}" srcOrd="2" destOrd="0" presId="urn:microsoft.com/office/officeart/2005/8/layout/cycle2"/>
    <dgm:cxn modelId="{3A03A98A-B8F2-4675-A37B-47AEF316E49D}" type="presParOf" srcId="{5D4C3A4F-1DA0-44BB-AA9E-FB050926EA88}" destId="{3CD39FE3-EC79-4C79-B863-A72F69E1F406}" srcOrd="3" destOrd="0" presId="urn:microsoft.com/office/officeart/2005/8/layout/cycle2"/>
    <dgm:cxn modelId="{4927B8C6-2FC5-4458-9337-9B915EED3D46}" type="presParOf" srcId="{3CD39FE3-EC79-4C79-B863-A72F69E1F406}" destId="{5E828568-77B7-4DD7-82A6-AB5B29A4DEBC}" srcOrd="0" destOrd="0" presId="urn:microsoft.com/office/officeart/2005/8/layout/cycle2"/>
    <dgm:cxn modelId="{4CACC863-1273-46E6-B4AE-4F087A4802A1}" type="presParOf" srcId="{5D4C3A4F-1DA0-44BB-AA9E-FB050926EA88}" destId="{3CA6CA25-F420-4296-96C4-5DB6F2B2ABDB}" srcOrd="4" destOrd="0" presId="urn:microsoft.com/office/officeart/2005/8/layout/cycle2"/>
    <dgm:cxn modelId="{A2A47BE5-DAC2-4F60-8B44-2B1423ECBB04}" type="presParOf" srcId="{5D4C3A4F-1DA0-44BB-AA9E-FB050926EA88}" destId="{86771300-1404-4D01-A95F-25B22ACBEA2D}" srcOrd="5" destOrd="0" presId="urn:microsoft.com/office/officeart/2005/8/layout/cycle2"/>
    <dgm:cxn modelId="{2255C0D1-262C-40D9-B90B-FEDB2C824BFA}" type="presParOf" srcId="{86771300-1404-4D01-A95F-25B22ACBEA2D}" destId="{BC22EDFE-0BC3-4DB9-8AD9-D2DED6670FAC}" srcOrd="0" destOrd="0" presId="urn:microsoft.com/office/officeart/2005/8/layout/cycle2"/>
    <dgm:cxn modelId="{0976603B-545C-4419-80C6-AA40C76AF612}" type="presParOf" srcId="{5D4C3A4F-1DA0-44BB-AA9E-FB050926EA88}" destId="{B02C8B6D-EC3E-420C-9887-6F3ECE0F5F2E}" srcOrd="6" destOrd="0" presId="urn:microsoft.com/office/officeart/2005/8/layout/cycle2"/>
    <dgm:cxn modelId="{941C7AC0-FF48-4983-8205-23BEA2E74118}" type="presParOf" srcId="{5D4C3A4F-1DA0-44BB-AA9E-FB050926EA88}" destId="{AE7A9D72-2971-4D4A-A5CB-8380B7C139E2}" srcOrd="7" destOrd="0" presId="urn:microsoft.com/office/officeart/2005/8/layout/cycle2"/>
    <dgm:cxn modelId="{3A481102-8855-4281-8BE0-F3EF45475F69}" type="presParOf" srcId="{AE7A9D72-2971-4D4A-A5CB-8380B7C139E2}" destId="{111D4541-9E9A-4C98-B15B-13D56BFDE201}" srcOrd="0" destOrd="0" presId="urn:microsoft.com/office/officeart/2005/8/layout/cycle2"/>
    <dgm:cxn modelId="{E1BDA1C7-5079-4098-9DC8-03EEBB46D7B3}" type="presParOf" srcId="{5D4C3A4F-1DA0-44BB-AA9E-FB050926EA88}" destId="{9FE31C53-1700-4656-8281-7DE170005E77}" srcOrd="8" destOrd="0" presId="urn:microsoft.com/office/officeart/2005/8/layout/cycle2"/>
    <dgm:cxn modelId="{47C72340-FE3D-4EA9-886C-FA2C910D8D6F}" type="presParOf" srcId="{5D4C3A4F-1DA0-44BB-AA9E-FB050926EA88}" destId="{D88909F4-6477-44BB-9B26-5F5A1FA41206}" srcOrd="9" destOrd="0" presId="urn:microsoft.com/office/officeart/2005/8/layout/cycle2"/>
    <dgm:cxn modelId="{22B05132-F229-4A9C-82EE-42050F58A2DE}" type="presParOf" srcId="{D88909F4-6477-44BB-9B26-5F5A1FA41206}" destId="{1B541449-FCE8-4092-9BF3-55D8F4B6293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9965B5-1965-49B9-9AD9-295528A544A2}">
      <dsp:nvSpPr>
        <dsp:cNvPr id="0" name=""/>
        <dsp:cNvSpPr/>
      </dsp:nvSpPr>
      <dsp:spPr>
        <a:xfrm>
          <a:off x="3246437" y="534"/>
          <a:ext cx="1635124" cy="16351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Drivers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err="1" smtClean="0"/>
            <a:t>What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is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the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root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cause</a:t>
          </a:r>
          <a:r>
            <a:rPr lang="de-DE" sz="1400" kern="1200" dirty="0" smtClean="0"/>
            <a:t>?</a:t>
          </a:r>
          <a:endParaRPr lang="de-DE" sz="1400" kern="1200" dirty="0"/>
        </a:p>
      </dsp:txBody>
      <dsp:txXfrm>
        <a:off x="3485895" y="239992"/>
        <a:ext cx="1156208" cy="1156208"/>
      </dsp:txXfrm>
    </dsp:sp>
    <dsp:sp modelId="{0A7D0FB2-DE16-4E1D-A0E6-6E298B7A84AB}">
      <dsp:nvSpPr>
        <dsp:cNvPr id="0" name=""/>
        <dsp:cNvSpPr/>
      </dsp:nvSpPr>
      <dsp:spPr>
        <a:xfrm rot="1838937">
          <a:off x="5035415" y="1394257"/>
          <a:ext cx="933159" cy="5518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>
        <a:off x="5046979" y="1462430"/>
        <a:ext cx="767603" cy="331112"/>
      </dsp:txXfrm>
    </dsp:sp>
    <dsp:sp modelId="{C070FB20-10F1-485D-9EC6-27CDB0AEDBCB}">
      <dsp:nvSpPr>
        <dsp:cNvPr id="0" name=""/>
        <dsp:cNvSpPr/>
      </dsp:nvSpPr>
      <dsp:spPr>
        <a:xfrm>
          <a:off x="6167870" y="1731636"/>
          <a:ext cx="1635124" cy="16351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u="none" kern="1200" dirty="0" smtClean="0"/>
            <a:t>Pressures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u="sng" kern="1200" dirty="0" err="1" smtClean="0"/>
            <a:t>What</a:t>
          </a:r>
          <a:r>
            <a:rPr lang="de-DE" sz="1400" u="sng" kern="1200" dirty="0" smtClean="0"/>
            <a:t> </a:t>
          </a:r>
          <a:r>
            <a:rPr lang="de-DE" sz="1400" u="sng" kern="1200" dirty="0" err="1" smtClean="0"/>
            <a:t>are</a:t>
          </a:r>
          <a:r>
            <a:rPr lang="de-DE" sz="1400" u="sng" kern="1200" dirty="0" smtClean="0"/>
            <a:t> </a:t>
          </a:r>
          <a:r>
            <a:rPr lang="de-DE" sz="1400" u="sng" kern="1200" dirty="0" err="1" smtClean="0"/>
            <a:t>the</a:t>
          </a:r>
          <a:r>
            <a:rPr lang="de-DE" sz="1400" u="sng" kern="1200" dirty="0" smtClean="0"/>
            <a:t> </a:t>
          </a:r>
          <a:r>
            <a:rPr lang="de-DE" sz="1400" u="sng" kern="1200" dirty="0" err="1" smtClean="0"/>
            <a:t>effects</a:t>
          </a:r>
          <a:r>
            <a:rPr lang="de-DE" sz="1400" u="sng" kern="1200" dirty="0" smtClean="0"/>
            <a:t>?</a:t>
          </a:r>
          <a:endParaRPr lang="de-DE" sz="1400" u="sng" kern="1200" dirty="0"/>
        </a:p>
      </dsp:txBody>
      <dsp:txXfrm>
        <a:off x="6407328" y="1971094"/>
        <a:ext cx="1156208" cy="1156208"/>
      </dsp:txXfrm>
    </dsp:sp>
    <dsp:sp modelId="{3CD39FE3-EC79-4C79-B863-A72F69E1F406}">
      <dsp:nvSpPr>
        <dsp:cNvPr id="0" name=""/>
        <dsp:cNvSpPr/>
      </dsp:nvSpPr>
      <dsp:spPr>
        <a:xfrm rot="7771410">
          <a:off x="5877558" y="3287105"/>
          <a:ext cx="542870" cy="5518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 rot="10800000">
        <a:off x="6010810" y="3334663"/>
        <a:ext cx="380009" cy="331112"/>
      </dsp:txXfrm>
    </dsp:sp>
    <dsp:sp modelId="{3CA6CA25-F420-4296-96C4-5DB6F2B2ABDB}">
      <dsp:nvSpPr>
        <dsp:cNvPr id="0" name=""/>
        <dsp:cNvSpPr/>
      </dsp:nvSpPr>
      <dsp:spPr>
        <a:xfrm>
          <a:off x="4475437" y="3783007"/>
          <a:ext cx="1635124" cy="16351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State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err="1" smtClean="0"/>
            <a:t>Which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problems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result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from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this</a:t>
          </a:r>
          <a:r>
            <a:rPr lang="de-DE" sz="1400" kern="1200" dirty="0" smtClean="0"/>
            <a:t>?</a:t>
          </a:r>
          <a:endParaRPr lang="de-DE" sz="1400" kern="1200" dirty="0"/>
        </a:p>
      </dsp:txBody>
      <dsp:txXfrm>
        <a:off x="4714895" y="4022465"/>
        <a:ext cx="1156208" cy="1156208"/>
      </dsp:txXfrm>
    </dsp:sp>
    <dsp:sp modelId="{86771300-1404-4D01-A95F-25B22ACBEA2D}">
      <dsp:nvSpPr>
        <dsp:cNvPr id="0" name=""/>
        <dsp:cNvSpPr/>
      </dsp:nvSpPr>
      <dsp:spPr>
        <a:xfrm rot="10800000">
          <a:off x="3858281" y="4324642"/>
          <a:ext cx="436123" cy="5518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 rot="10800000">
        <a:off x="3989118" y="4435013"/>
        <a:ext cx="305286" cy="331112"/>
      </dsp:txXfrm>
    </dsp:sp>
    <dsp:sp modelId="{B02C8B6D-EC3E-420C-9887-6F3ECE0F5F2E}">
      <dsp:nvSpPr>
        <dsp:cNvPr id="0" name=""/>
        <dsp:cNvSpPr/>
      </dsp:nvSpPr>
      <dsp:spPr>
        <a:xfrm>
          <a:off x="2017437" y="3783007"/>
          <a:ext cx="1635124" cy="16351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Impact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Who </a:t>
          </a:r>
          <a:r>
            <a:rPr lang="de-DE" sz="1400" kern="1200" dirty="0" err="1" smtClean="0"/>
            <a:t>and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what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is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affected</a:t>
          </a:r>
          <a:r>
            <a:rPr lang="de-DE" sz="1400" kern="1200" dirty="0" smtClean="0"/>
            <a:t>?</a:t>
          </a:r>
          <a:endParaRPr lang="de-DE" sz="1400" kern="1200" dirty="0"/>
        </a:p>
      </dsp:txBody>
      <dsp:txXfrm>
        <a:off x="2256895" y="4022465"/>
        <a:ext cx="1156208" cy="1156208"/>
      </dsp:txXfrm>
    </dsp:sp>
    <dsp:sp modelId="{AE7A9D72-2971-4D4A-A5CB-8380B7C139E2}">
      <dsp:nvSpPr>
        <dsp:cNvPr id="0" name=""/>
        <dsp:cNvSpPr/>
      </dsp:nvSpPr>
      <dsp:spPr>
        <a:xfrm rot="15120000">
          <a:off x="2240970" y="3167533"/>
          <a:ext cx="436123" cy="5518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 rot="10800000">
        <a:off x="2326604" y="3340121"/>
        <a:ext cx="305286" cy="331112"/>
      </dsp:txXfrm>
    </dsp:sp>
    <dsp:sp modelId="{9FE31C53-1700-4656-8281-7DE170005E77}">
      <dsp:nvSpPr>
        <dsp:cNvPr id="0" name=""/>
        <dsp:cNvSpPr/>
      </dsp:nvSpPr>
      <dsp:spPr>
        <a:xfrm>
          <a:off x="1257873" y="1445310"/>
          <a:ext cx="1635124" cy="16351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Response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This </a:t>
          </a:r>
          <a:r>
            <a:rPr lang="de-DE" sz="1400" kern="1200" dirty="0" err="1" smtClean="0"/>
            <a:t>is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the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next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assignment</a:t>
          </a:r>
          <a:endParaRPr lang="de-DE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sym typeface="Wingdings" panose="05000000000000000000" pitchFamily="2" charset="2"/>
            </a:rPr>
            <a:t></a:t>
          </a:r>
          <a:endParaRPr lang="de-DE" sz="1400" kern="1200" dirty="0"/>
        </a:p>
      </dsp:txBody>
      <dsp:txXfrm>
        <a:off x="1497331" y="1684768"/>
        <a:ext cx="1156208" cy="1156208"/>
      </dsp:txXfrm>
    </dsp:sp>
    <dsp:sp modelId="{D88909F4-6477-44BB-9B26-5F5A1FA41206}">
      <dsp:nvSpPr>
        <dsp:cNvPr id="0" name=""/>
        <dsp:cNvSpPr/>
      </dsp:nvSpPr>
      <dsp:spPr>
        <a:xfrm rot="19440000">
          <a:off x="2841670" y="1271812"/>
          <a:ext cx="436123" cy="5518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>
        <a:off x="2854164" y="1420635"/>
        <a:ext cx="305286" cy="331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315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469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79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872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76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16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52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650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665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668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110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325CD-0989-489C-85DB-7A0F42F46320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3C62-15A4-4E06-B344-D3BDF7A5D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44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1:_Community_Map_(2020)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1:_Community_Map_(2020)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s://wwz.ifremer.fr/dce/content/download/69291/913220/.../DPSIR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03928" y="688254"/>
            <a:ext cx="9144000" cy="1214437"/>
          </a:xfrm>
        </p:spPr>
        <p:txBody>
          <a:bodyPr>
            <a:normAutofit/>
          </a:bodyPr>
          <a:lstStyle/>
          <a:p>
            <a:r>
              <a:rPr lang="de-DE" sz="3600" dirty="0" smtClean="0"/>
              <a:t>Community Learning </a:t>
            </a:r>
            <a:r>
              <a:rPr lang="de-DE" sz="3600" dirty="0" err="1" smtClean="0"/>
              <a:t>for</a:t>
            </a:r>
            <a:r>
              <a:rPr lang="de-DE" sz="3600" dirty="0" smtClean="0"/>
              <a:t> </a:t>
            </a:r>
            <a:r>
              <a:rPr lang="de-DE" sz="3600" dirty="0" err="1" smtClean="0"/>
              <a:t>Local</a:t>
            </a:r>
            <a:r>
              <a:rPr lang="de-DE" sz="3600" dirty="0" smtClean="0"/>
              <a:t> Change</a:t>
            </a:r>
            <a:br>
              <a:rPr lang="de-DE" sz="3600" dirty="0" smtClean="0"/>
            </a:br>
            <a:r>
              <a:rPr lang="de-DE" sz="3600" dirty="0" smtClean="0"/>
              <a:t>Online Course 2020 </a:t>
            </a:r>
            <a:endParaRPr lang="de-DE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0036" y="2659929"/>
            <a:ext cx="9144000" cy="3768580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Working Group </a:t>
            </a:r>
            <a:r>
              <a:rPr lang="de-DE" dirty="0" err="1" smtClean="0"/>
              <a:t>Collaboration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r>
              <a:rPr lang="de-DE" dirty="0" smtClean="0"/>
              <a:t> Template</a:t>
            </a:r>
          </a:p>
          <a:p>
            <a:r>
              <a:rPr lang="de-DE" b="1" dirty="0" err="1" smtClean="0"/>
              <a:t>Assignment</a:t>
            </a:r>
            <a:r>
              <a:rPr lang="de-DE" b="1" dirty="0" smtClean="0"/>
              <a:t> 1 – Mapping </a:t>
            </a:r>
            <a:r>
              <a:rPr lang="de-DE" b="1" dirty="0" err="1" smtClean="0"/>
              <a:t>your</a:t>
            </a:r>
            <a:r>
              <a:rPr lang="de-DE" b="1" dirty="0" smtClean="0"/>
              <a:t> Communities</a:t>
            </a:r>
          </a:p>
          <a:p>
            <a:endParaRPr lang="de-DE" dirty="0"/>
          </a:p>
          <a:p>
            <a:r>
              <a:rPr lang="de-DE" dirty="0" smtClean="0"/>
              <a:t>More </a:t>
            </a:r>
            <a:r>
              <a:rPr lang="de-DE" dirty="0" err="1" smtClean="0"/>
              <a:t>information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assignment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:</a:t>
            </a:r>
          </a:p>
          <a:p>
            <a:r>
              <a:rPr lang="de-DE" dirty="0" smtClean="0">
                <a:hlinkClick r:id="rId2"/>
              </a:rPr>
              <a:t>https://localchangewiki.hfwu.de/index.php?title=Assignment_1:_Community_Map_(2020)</a:t>
            </a:r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Assignment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completed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: April 6, 2020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611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20800" y="152545"/>
            <a:ext cx="9144000" cy="1214437"/>
          </a:xfrm>
        </p:spPr>
        <p:txBody>
          <a:bodyPr>
            <a:normAutofit/>
          </a:bodyPr>
          <a:lstStyle/>
          <a:p>
            <a:pPr algn="l"/>
            <a:r>
              <a:rPr lang="de-DE" sz="3600" dirty="0" err="1" smtClean="0"/>
              <a:t>Assignment</a:t>
            </a:r>
            <a:r>
              <a:rPr lang="de-DE" sz="3600" dirty="0" smtClean="0"/>
              <a:t> Goals </a:t>
            </a:r>
            <a:r>
              <a:rPr lang="de-DE" sz="3600" dirty="0" err="1" smtClean="0"/>
              <a:t>and</a:t>
            </a:r>
            <a:r>
              <a:rPr lang="de-DE" sz="3600" dirty="0" smtClean="0"/>
              <a:t> Working Mode</a:t>
            </a:r>
            <a:endParaRPr lang="de-DE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20799" y="1597747"/>
            <a:ext cx="9892145" cy="474763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err="1" smtClean="0"/>
              <a:t>With</a:t>
            </a:r>
            <a:r>
              <a:rPr lang="de-DE" sz="2000" dirty="0" smtClean="0"/>
              <a:t> </a:t>
            </a:r>
            <a:r>
              <a:rPr lang="de-DE" sz="2000" dirty="0" err="1" smtClean="0"/>
              <a:t>this</a:t>
            </a:r>
            <a:r>
              <a:rPr lang="de-DE" sz="2000" dirty="0" smtClean="0"/>
              <a:t> </a:t>
            </a:r>
            <a:r>
              <a:rPr lang="de-DE" sz="2000" dirty="0" err="1" smtClean="0"/>
              <a:t>assignment</a:t>
            </a:r>
            <a:r>
              <a:rPr lang="de-DE" sz="2000" dirty="0" smtClean="0"/>
              <a:t>, </a:t>
            </a:r>
            <a:r>
              <a:rPr lang="de-DE" sz="2000" dirty="0" err="1" smtClean="0"/>
              <a:t>we</a:t>
            </a:r>
            <a:r>
              <a:rPr lang="de-DE" sz="2000" dirty="0" smtClean="0"/>
              <a:t> </a:t>
            </a:r>
            <a:r>
              <a:rPr lang="de-DE" sz="2000" dirty="0" err="1" smtClean="0"/>
              <a:t>invite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train</a:t>
            </a:r>
            <a:r>
              <a:rPr lang="de-DE" sz="2000" dirty="0" smtClean="0"/>
              <a:t> </a:t>
            </a: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ability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think</a:t>
            </a:r>
            <a:r>
              <a:rPr lang="de-DE" sz="2000" dirty="0" smtClean="0"/>
              <a:t> in </a:t>
            </a:r>
            <a:r>
              <a:rPr lang="de-DE" sz="2000" dirty="0" err="1" smtClean="0"/>
              <a:t>systems</a:t>
            </a:r>
            <a:r>
              <a:rPr lang="de-DE" sz="2000" dirty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/>
              <a:t> </a:t>
            </a:r>
            <a:r>
              <a:rPr lang="de-DE" sz="2000" dirty="0" err="1" smtClean="0"/>
              <a:t>develop</a:t>
            </a:r>
            <a:r>
              <a:rPr lang="de-DE" sz="2000" dirty="0" smtClean="0"/>
              <a:t> </a:t>
            </a:r>
            <a:r>
              <a:rPr lang="de-DE" sz="2000" dirty="0" err="1" smtClean="0"/>
              <a:t>empathy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a </a:t>
            </a:r>
            <a:r>
              <a:rPr lang="de-DE" sz="2000" dirty="0" err="1" smtClean="0"/>
              <a:t>specific</a:t>
            </a:r>
            <a:r>
              <a:rPr lang="de-DE" sz="2000" dirty="0" smtClean="0"/>
              <a:t> </a:t>
            </a:r>
            <a:r>
              <a:rPr lang="de-DE" sz="2000" dirty="0" err="1" smtClean="0"/>
              <a:t>community</a:t>
            </a:r>
            <a:r>
              <a:rPr lang="de-DE" sz="2000" dirty="0" smtClean="0"/>
              <a:t> </a:t>
            </a:r>
            <a:r>
              <a:rPr lang="de-DE" sz="2000" dirty="0" err="1" smtClean="0"/>
              <a:t>context</a:t>
            </a:r>
            <a:r>
              <a:rPr lang="de-DE" sz="2000" dirty="0" smtClean="0"/>
              <a:t>.</a:t>
            </a:r>
            <a:endParaRPr lang="de-DE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err="1" smtClean="0"/>
              <a:t>Furthermore</a:t>
            </a:r>
            <a:r>
              <a:rPr lang="de-DE" sz="2000" dirty="0" smtClean="0"/>
              <a:t>,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work</a:t>
            </a:r>
            <a:r>
              <a:rPr lang="de-DE" sz="2000" dirty="0" smtClean="0"/>
              <a:t> on </a:t>
            </a:r>
            <a:r>
              <a:rPr lang="de-DE" sz="2000" dirty="0" err="1" smtClean="0"/>
              <a:t>this</a:t>
            </a:r>
            <a:r>
              <a:rPr lang="de-DE" sz="2000" dirty="0" smtClean="0"/>
              <a:t> </a:t>
            </a:r>
            <a:r>
              <a:rPr lang="de-DE" sz="2000" dirty="0" err="1" smtClean="0"/>
              <a:t>collaboratively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exchange</a:t>
            </a:r>
            <a:r>
              <a:rPr lang="de-DE" sz="2000" dirty="0" smtClean="0"/>
              <a:t> diverse </a:t>
            </a:r>
            <a:r>
              <a:rPr lang="de-DE" sz="2000" dirty="0" err="1" smtClean="0"/>
              <a:t>perspectives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viewpoints</a:t>
            </a:r>
            <a:r>
              <a:rPr lang="de-DE" sz="2000" dirty="0" smtClean="0"/>
              <a:t> </a:t>
            </a:r>
            <a:r>
              <a:rPr lang="de-DE" sz="2000" dirty="0" err="1" smtClean="0"/>
              <a:t>within</a:t>
            </a:r>
            <a:r>
              <a:rPr lang="de-DE" sz="2000" dirty="0" smtClean="0"/>
              <a:t> </a:t>
            </a: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team</a:t>
            </a:r>
            <a:r>
              <a:rPr lang="de-DE" sz="2000" dirty="0" smtClean="0"/>
              <a:t>.</a:t>
            </a:r>
            <a:endParaRPr lang="de-DE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err="1" smtClean="0"/>
              <a:t>Both</a:t>
            </a:r>
            <a:r>
              <a:rPr lang="de-DE" sz="2000" dirty="0" smtClean="0"/>
              <a:t>, </a:t>
            </a:r>
            <a:r>
              <a:rPr lang="de-DE" sz="2000" dirty="0" err="1" smtClean="0"/>
              <a:t>system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empathy</a:t>
            </a:r>
            <a:r>
              <a:rPr lang="de-DE" sz="2000" dirty="0" smtClean="0"/>
              <a:t>, will </a:t>
            </a:r>
            <a:r>
              <a:rPr lang="de-DE" sz="2000" dirty="0" err="1" smtClean="0"/>
              <a:t>provide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with</a:t>
            </a:r>
            <a:r>
              <a:rPr lang="de-DE" sz="2000" dirty="0" smtClean="0"/>
              <a:t> </a:t>
            </a:r>
            <a:r>
              <a:rPr lang="de-DE" sz="2000" dirty="0" err="1" smtClean="0"/>
              <a:t>starting</a:t>
            </a:r>
            <a:r>
              <a:rPr lang="de-DE" sz="2000" dirty="0" smtClean="0"/>
              <a:t> </a:t>
            </a:r>
            <a:r>
              <a:rPr lang="de-DE" sz="2000" dirty="0" err="1" smtClean="0"/>
              <a:t>points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developing</a:t>
            </a:r>
            <a:r>
              <a:rPr lang="de-DE" sz="2000" dirty="0" smtClean="0"/>
              <a:t> a so-</a:t>
            </a:r>
            <a:r>
              <a:rPr lang="de-DE" sz="2000" dirty="0" err="1" smtClean="0"/>
              <a:t>called</a:t>
            </a:r>
            <a:r>
              <a:rPr lang="de-DE" sz="2000" dirty="0" smtClean="0"/>
              <a:t> ‚</a:t>
            </a:r>
            <a:r>
              <a:rPr lang="de-DE" sz="2000" dirty="0" err="1" smtClean="0"/>
              <a:t>Theory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Change‘, </a:t>
            </a:r>
            <a:r>
              <a:rPr lang="de-DE" sz="2000" dirty="0" err="1" smtClean="0"/>
              <a:t>which</a:t>
            </a:r>
            <a:r>
              <a:rPr lang="de-DE" sz="2000" dirty="0" smtClean="0"/>
              <a:t> will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second</a:t>
            </a:r>
            <a:r>
              <a:rPr lang="de-DE" sz="2000" dirty="0" smtClean="0"/>
              <a:t> </a:t>
            </a:r>
            <a:r>
              <a:rPr lang="de-DE" sz="2000" dirty="0" err="1" smtClean="0"/>
              <a:t>assignment</a:t>
            </a:r>
            <a:r>
              <a:rPr lang="de-DE" sz="2000" dirty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this</a:t>
            </a:r>
            <a:r>
              <a:rPr lang="de-DE" sz="2000" dirty="0" smtClean="0"/>
              <a:t> </a:t>
            </a:r>
            <a:r>
              <a:rPr lang="de-DE" sz="2000" dirty="0" err="1" smtClean="0"/>
              <a:t>course</a:t>
            </a:r>
            <a:r>
              <a:rPr lang="de-DE" sz="2000" dirty="0" smtClean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000" dirty="0"/>
          </a:p>
          <a:p>
            <a:pPr algn="l"/>
            <a:r>
              <a:rPr lang="de-DE" sz="2000" dirty="0" err="1" smtClean="0"/>
              <a:t>Please</a:t>
            </a:r>
            <a:r>
              <a:rPr lang="de-DE" sz="2000" dirty="0" smtClean="0"/>
              <a:t> </a:t>
            </a:r>
            <a:r>
              <a:rPr lang="de-DE" sz="2000" dirty="0" err="1" smtClean="0"/>
              <a:t>build</a:t>
            </a:r>
            <a:r>
              <a:rPr lang="de-DE" sz="2000" dirty="0" smtClean="0"/>
              <a:t> a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</a:t>
            </a:r>
            <a:r>
              <a:rPr lang="de-DE" sz="2000" dirty="0" err="1" smtClean="0"/>
              <a:t>with</a:t>
            </a:r>
            <a:r>
              <a:rPr lang="de-DE" sz="2000" dirty="0" smtClean="0"/>
              <a:t> </a:t>
            </a:r>
            <a:r>
              <a:rPr lang="de-DE" sz="2000" dirty="0" err="1" smtClean="0"/>
              <a:t>this</a:t>
            </a:r>
            <a:r>
              <a:rPr lang="de-DE" sz="2000" dirty="0" smtClean="0"/>
              <a:t> </a:t>
            </a:r>
            <a:r>
              <a:rPr lang="de-DE" sz="2000" dirty="0" err="1" smtClean="0"/>
              <a:t>template</a:t>
            </a:r>
            <a:r>
              <a:rPr lang="de-DE" sz="2000" dirty="0" smtClean="0"/>
              <a:t> </a:t>
            </a:r>
            <a:r>
              <a:rPr lang="de-DE" sz="2000" dirty="0" err="1" smtClean="0"/>
              <a:t>collaboratively</a:t>
            </a:r>
            <a:r>
              <a:rPr lang="de-DE" sz="2000" dirty="0" smtClean="0"/>
              <a:t> </a:t>
            </a:r>
            <a:r>
              <a:rPr lang="de-DE" sz="2000" dirty="0" err="1" smtClean="0"/>
              <a:t>directly</a:t>
            </a:r>
            <a:r>
              <a:rPr lang="de-DE" sz="2000" dirty="0" smtClean="0"/>
              <a:t> on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google</a:t>
            </a:r>
            <a:r>
              <a:rPr lang="de-DE" sz="2000" dirty="0" smtClean="0"/>
              <a:t> </a:t>
            </a:r>
            <a:r>
              <a:rPr lang="de-DE" sz="2000" dirty="0" err="1" smtClean="0"/>
              <a:t>drive</a:t>
            </a:r>
            <a:r>
              <a:rPr lang="de-DE" sz="2000" dirty="0" smtClean="0"/>
              <a:t>.</a:t>
            </a:r>
          </a:p>
          <a:p>
            <a:pPr algn="l"/>
            <a:r>
              <a:rPr lang="de-DE" sz="2000" dirty="0" smtClean="0"/>
              <a:t>The </a:t>
            </a:r>
            <a:r>
              <a:rPr lang="de-DE" sz="2000" dirty="0" err="1" smtClean="0"/>
              <a:t>file</a:t>
            </a:r>
            <a:r>
              <a:rPr lang="de-DE" sz="2000" dirty="0" smtClean="0"/>
              <a:t> </a:t>
            </a:r>
            <a:r>
              <a:rPr lang="de-DE" sz="2000" dirty="0" err="1" smtClean="0"/>
              <a:t>remains</a:t>
            </a:r>
            <a:r>
              <a:rPr lang="de-DE" sz="2000" dirty="0" smtClean="0"/>
              <a:t> on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google</a:t>
            </a:r>
            <a:r>
              <a:rPr lang="de-DE" sz="2000" dirty="0" smtClean="0"/>
              <a:t> </a:t>
            </a:r>
            <a:r>
              <a:rPr lang="de-DE" sz="2000" dirty="0" err="1" smtClean="0"/>
              <a:t>folder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can</a:t>
            </a:r>
            <a:r>
              <a:rPr lang="de-DE" sz="2000" dirty="0" smtClean="0"/>
              <a:t>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edited</a:t>
            </a:r>
            <a:r>
              <a:rPr lang="de-DE" sz="2000" dirty="0" smtClean="0"/>
              <a:t> </a:t>
            </a:r>
            <a:r>
              <a:rPr lang="de-DE" sz="2000" dirty="0" err="1" smtClean="0"/>
              <a:t>straightaway</a:t>
            </a:r>
            <a:r>
              <a:rPr lang="de-DE" sz="2000" dirty="0" smtClean="0"/>
              <a:t>.</a:t>
            </a:r>
          </a:p>
          <a:p>
            <a:pPr algn="l"/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comment</a:t>
            </a:r>
            <a:r>
              <a:rPr lang="de-DE" sz="2000" dirty="0" smtClean="0"/>
              <a:t> on </a:t>
            </a: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other‘s</a:t>
            </a:r>
            <a:r>
              <a:rPr lang="de-DE" sz="2000" dirty="0" smtClean="0"/>
              <a:t> </a:t>
            </a:r>
            <a:r>
              <a:rPr lang="de-DE" sz="2000" dirty="0" err="1" smtClean="0"/>
              <a:t>ideas</a:t>
            </a:r>
            <a:r>
              <a:rPr lang="de-DE" sz="2000" dirty="0" smtClean="0"/>
              <a:t>, </a:t>
            </a:r>
            <a:r>
              <a:rPr lang="de-DE" sz="2000" dirty="0" err="1" smtClean="0"/>
              <a:t>both</a:t>
            </a:r>
            <a:r>
              <a:rPr lang="de-DE" sz="2000" dirty="0" smtClean="0"/>
              <a:t> </a:t>
            </a:r>
            <a:r>
              <a:rPr lang="de-DE" sz="2000" dirty="0" err="1" smtClean="0"/>
              <a:t>during</a:t>
            </a:r>
            <a:r>
              <a:rPr lang="de-DE" sz="2000" dirty="0" smtClean="0"/>
              <a:t> online </a:t>
            </a:r>
            <a:r>
              <a:rPr lang="de-DE" sz="2000" dirty="0" err="1" smtClean="0"/>
              <a:t>meetings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arrange</a:t>
            </a:r>
            <a:r>
              <a:rPr lang="de-DE" sz="2000" dirty="0" smtClean="0"/>
              <a:t> but also </a:t>
            </a:r>
            <a:r>
              <a:rPr lang="de-DE" sz="2000" dirty="0" err="1" smtClean="0"/>
              <a:t>asynchrously</a:t>
            </a:r>
            <a:r>
              <a:rPr lang="de-DE" sz="2000" dirty="0" smtClean="0"/>
              <a:t> </a:t>
            </a:r>
            <a:r>
              <a:rPr lang="de-DE" sz="2000" dirty="0" err="1" smtClean="0"/>
              <a:t>by</a:t>
            </a:r>
            <a:r>
              <a:rPr lang="de-DE" sz="2000" dirty="0" smtClean="0"/>
              <a:t> </a:t>
            </a:r>
            <a:r>
              <a:rPr lang="de-DE" sz="2000" dirty="0" err="1" smtClean="0"/>
              <a:t>using</a:t>
            </a:r>
            <a:r>
              <a:rPr lang="de-DE" sz="2000" dirty="0" smtClean="0"/>
              <a:t>  </a:t>
            </a:r>
            <a:r>
              <a:rPr lang="de-DE" sz="2000" dirty="0" err="1" smtClean="0"/>
              <a:t>comment</a:t>
            </a:r>
            <a:r>
              <a:rPr lang="de-DE" sz="2000" dirty="0" smtClean="0"/>
              <a:t> </a:t>
            </a:r>
            <a:r>
              <a:rPr lang="de-DE" sz="2000" dirty="0" err="1" smtClean="0"/>
              <a:t>or</a:t>
            </a:r>
            <a:r>
              <a:rPr lang="de-DE" sz="2000" dirty="0" smtClean="0"/>
              <a:t> </a:t>
            </a:r>
            <a:r>
              <a:rPr lang="de-DE" sz="2000" dirty="0" err="1" smtClean="0"/>
              <a:t>chat</a:t>
            </a:r>
            <a:r>
              <a:rPr lang="de-DE" sz="2000" dirty="0" smtClean="0"/>
              <a:t> </a:t>
            </a:r>
            <a:r>
              <a:rPr lang="de-DE" sz="2000" dirty="0" err="1" smtClean="0"/>
              <a:t>functions</a:t>
            </a:r>
            <a:r>
              <a:rPr lang="de-DE" sz="2000" dirty="0" smtClean="0"/>
              <a:t>.</a:t>
            </a:r>
          </a:p>
          <a:p>
            <a:pPr algn="l"/>
            <a:endParaRPr lang="de-DE" sz="2000" dirty="0"/>
          </a:p>
          <a:p>
            <a:pPr algn="l"/>
            <a:r>
              <a:rPr lang="de-DE" sz="2000" dirty="0" smtClean="0"/>
              <a:t>The CLLC </a:t>
            </a:r>
            <a:r>
              <a:rPr lang="de-DE" sz="2000" dirty="0" err="1" smtClean="0"/>
              <a:t>team</a:t>
            </a:r>
            <a:r>
              <a:rPr lang="de-DE" sz="2000" dirty="0" smtClean="0"/>
              <a:t> will </a:t>
            </a:r>
            <a:r>
              <a:rPr lang="de-DE" sz="2000" dirty="0" err="1" smtClean="0"/>
              <a:t>comment</a:t>
            </a:r>
            <a:r>
              <a:rPr lang="de-DE" sz="2000" dirty="0" smtClean="0"/>
              <a:t> on </a:t>
            </a: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output</a:t>
            </a:r>
            <a:r>
              <a:rPr lang="de-DE" sz="2000" dirty="0" smtClean="0"/>
              <a:t> after </a:t>
            </a:r>
            <a:r>
              <a:rPr lang="de-DE" sz="2000" dirty="0" err="1" smtClean="0"/>
              <a:t>submission</a:t>
            </a:r>
            <a:r>
              <a:rPr lang="de-DE" sz="2000" dirty="0" smtClean="0"/>
              <a:t> on April 6.</a:t>
            </a:r>
          </a:p>
          <a:p>
            <a:pPr algn="l"/>
            <a:endParaRPr lang="de-DE" sz="2000" dirty="0"/>
          </a:p>
          <a:p>
            <a:pPr algn="l"/>
            <a:endParaRPr lang="de-DE" sz="20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135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20800" y="152545"/>
            <a:ext cx="9144000" cy="1214437"/>
          </a:xfrm>
        </p:spPr>
        <p:txBody>
          <a:bodyPr>
            <a:normAutofit/>
          </a:bodyPr>
          <a:lstStyle/>
          <a:p>
            <a:pPr algn="l"/>
            <a:r>
              <a:rPr lang="de-DE" sz="3600" dirty="0" err="1" smtClean="0"/>
              <a:t>Briefly</a:t>
            </a:r>
            <a:r>
              <a:rPr lang="de-DE" sz="3600" dirty="0" smtClean="0"/>
              <a:t> </a:t>
            </a:r>
            <a:r>
              <a:rPr lang="de-DE" sz="3600" dirty="0" err="1" smtClean="0"/>
              <a:t>present</a:t>
            </a:r>
            <a:r>
              <a:rPr lang="de-DE" sz="3600" dirty="0" smtClean="0"/>
              <a:t> </a:t>
            </a:r>
            <a:r>
              <a:rPr lang="de-DE" sz="3600" dirty="0" err="1" smtClean="0"/>
              <a:t>your</a:t>
            </a:r>
            <a:r>
              <a:rPr lang="de-DE" sz="3600" dirty="0" smtClean="0"/>
              <a:t> </a:t>
            </a:r>
            <a:r>
              <a:rPr lang="de-DE" sz="3600" dirty="0" err="1" smtClean="0"/>
              <a:t>community</a:t>
            </a:r>
            <a:endParaRPr lang="de-DE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20800" y="1597747"/>
            <a:ext cx="9144000" cy="474763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err="1" smtClean="0"/>
              <a:t>Where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</a:t>
            </a:r>
            <a:r>
              <a:rPr lang="de-DE" sz="2000" dirty="0" err="1" smtClean="0"/>
              <a:t>it</a:t>
            </a:r>
            <a:r>
              <a:rPr lang="de-DE" sz="2000" dirty="0" smtClean="0"/>
              <a:t> </a:t>
            </a:r>
            <a:r>
              <a:rPr lang="de-DE" sz="2000" dirty="0" err="1" smtClean="0"/>
              <a:t>located</a:t>
            </a:r>
            <a:r>
              <a:rPr lang="de-DE" sz="2000" dirty="0" smtClean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err="1" smtClean="0"/>
              <a:t>What</a:t>
            </a:r>
            <a:r>
              <a:rPr lang="de-DE" sz="2000" dirty="0" smtClean="0"/>
              <a:t> </a:t>
            </a:r>
            <a:r>
              <a:rPr lang="de-DE" sz="2000" dirty="0" err="1" smtClean="0"/>
              <a:t>are</a:t>
            </a:r>
            <a:r>
              <a:rPr lang="de-DE" sz="2000" dirty="0" smtClean="0"/>
              <a:t> </a:t>
            </a:r>
            <a:r>
              <a:rPr lang="de-DE" sz="2000" dirty="0" err="1" smtClean="0"/>
              <a:t>their</a:t>
            </a:r>
            <a:r>
              <a:rPr lang="de-DE" sz="2000" dirty="0" smtClean="0"/>
              <a:t> </a:t>
            </a:r>
            <a:r>
              <a:rPr lang="de-DE" sz="2000" dirty="0" err="1" smtClean="0"/>
              <a:t>issues</a:t>
            </a:r>
            <a:r>
              <a:rPr lang="de-DE" sz="2000" dirty="0" smtClean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smtClean="0"/>
              <a:t>Are </a:t>
            </a:r>
            <a:r>
              <a:rPr lang="de-DE" sz="2000" dirty="0" err="1" smtClean="0"/>
              <a:t>there</a:t>
            </a:r>
            <a:r>
              <a:rPr lang="de-DE" sz="2000" dirty="0" smtClean="0"/>
              <a:t> </a:t>
            </a:r>
            <a:r>
              <a:rPr lang="de-DE" sz="2000" dirty="0" err="1" smtClean="0"/>
              <a:t>any</a:t>
            </a:r>
            <a:r>
              <a:rPr lang="de-DE" sz="2000" dirty="0" smtClean="0"/>
              <a:t> </a:t>
            </a:r>
            <a:r>
              <a:rPr lang="de-DE" sz="2000" dirty="0" err="1" smtClean="0"/>
              <a:t>known</a:t>
            </a:r>
            <a:r>
              <a:rPr lang="de-DE" sz="2000" dirty="0" smtClean="0"/>
              <a:t> </a:t>
            </a:r>
            <a:r>
              <a:rPr lang="de-DE" sz="2000" dirty="0" err="1" smtClean="0"/>
              <a:t>challenges</a:t>
            </a:r>
            <a:r>
              <a:rPr lang="de-DE" sz="2000" dirty="0" smtClean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err="1" smtClean="0"/>
              <a:t>Please</a:t>
            </a:r>
            <a:r>
              <a:rPr lang="de-DE" sz="2000" dirty="0" smtClean="0"/>
              <a:t> </a:t>
            </a:r>
            <a:r>
              <a:rPr lang="de-DE" sz="2000" dirty="0" err="1" smtClean="0"/>
              <a:t>keep</a:t>
            </a:r>
            <a:r>
              <a:rPr lang="de-DE" sz="2000" dirty="0" smtClean="0"/>
              <a:t> </a:t>
            </a:r>
            <a:r>
              <a:rPr lang="de-DE" sz="2000" dirty="0" err="1" smtClean="0"/>
              <a:t>this</a:t>
            </a:r>
            <a:r>
              <a:rPr lang="de-DE" sz="2000" dirty="0" smtClean="0"/>
              <a:t> </a:t>
            </a:r>
            <a:r>
              <a:rPr lang="de-DE" sz="2000" dirty="0" err="1" smtClean="0"/>
              <a:t>short</a:t>
            </a:r>
            <a:r>
              <a:rPr lang="de-DE" sz="2000" dirty="0" smtClean="0"/>
              <a:t> on 1-2 </a:t>
            </a:r>
            <a:r>
              <a:rPr lang="de-DE" sz="2000" dirty="0" err="1" smtClean="0"/>
              <a:t>slides</a:t>
            </a:r>
            <a:endParaRPr lang="de-DE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err="1" smtClean="0"/>
              <a:t>Use</a:t>
            </a:r>
            <a:r>
              <a:rPr lang="de-DE" sz="2000" dirty="0" smtClean="0"/>
              <a:t> </a:t>
            </a:r>
            <a:r>
              <a:rPr lang="de-DE" sz="2000" dirty="0" err="1" smtClean="0"/>
              <a:t>graphics</a:t>
            </a:r>
            <a:r>
              <a:rPr lang="de-DE" sz="2000" dirty="0" smtClean="0"/>
              <a:t>/</a:t>
            </a:r>
            <a:r>
              <a:rPr lang="de-DE" sz="2000" dirty="0" err="1" smtClean="0"/>
              <a:t>visuals</a:t>
            </a:r>
            <a:endParaRPr lang="de-DE" sz="2000" dirty="0" smtClean="0"/>
          </a:p>
          <a:p>
            <a:pPr algn="l"/>
            <a:endParaRPr lang="de-DE" sz="2000" dirty="0"/>
          </a:p>
          <a:p>
            <a:pPr algn="l"/>
            <a:endParaRPr lang="de-DE" sz="20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154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\\NBK4-130A-01\E-Learning\Erasmus Plus\Antragstellung 2017\CO-Land\4.1 Mangalia 2018\Seminar Sessions\Session 1 - 20180323\sdgs_poster_new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487796"/>
            <a:ext cx="9288424" cy="5616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9025" y="281854"/>
            <a:ext cx="10409382" cy="1214437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/>
            <a:r>
              <a:rPr lang="de-DE" sz="3600" dirty="0" err="1" smtClean="0"/>
              <a:t>Your</a:t>
            </a:r>
            <a:r>
              <a:rPr lang="de-DE" sz="3600" dirty="0" smtClean="0"/>
              <a:t> </a:t>
            </a:r>
            <a:r>
              <a:rPr lang="de-DE" sz="3600" dirty="0" err="1" smtClean="0"/>
              <a:t>hypothesis</a:t>
            </a:r>
            <a:r>
              <a:rPr lang="de-DE" sz="3600" dirty="0" smtClean="0"/>
              <a:t>: </a:t>
            </a:r>
            <a:br>
              <a:rPr lang="de-DE" sz="3600" dirty="0" smtClean="0"/>
            </a:br>
            <a:r>
              <a:rPr lang="de-DE" sz="3600" dirty="0" err="1" smtClean="0"/>
              <a:t>Which</a:t>
            </a:r>
            <a:r>
              <a:rPr lang="de-DE" sz="3600" dirty="0" smtClean="0"/>
              <a:t> </a:t>
            </a:r>
            <a:r>
              <a:rPr lang="de-DE" sz="3600" dirty="0" err="1" smtClean="0"/>
              <a:t>Sustainable</a:t>
            </a:r>
            <a:r>
              <a:rPr lang="de-DE" sz="3600" dirty="0" smtClean="0"/>
              <a:t> Development Goals </a:t>
            </a:r>
            <a:r>
              <a:rPr lang="de-DE" sz="3600" dirty="0" err="1" smtClean="0"/>
              <a:t>are</a:t>
            </a:r>
            <a:r>
              <a:rPr lang="de-DE" sz="3600" dirty="0" smtClean="0"/>
              <a:t> in </a:t>
            </a:r>
            <a:r>
              <a:rPr lang="de-DE" sz="3600" dirty="0" err="1" smtClean="0"/>
              <a:t>danger</a:t>
            </a:r>
            <a:r>
              <a:rPr lang="de-DE" sz="3600" dirty="0" smtClean="0"/>
              <a:t> </a:t>
            </a:r>
            <a:r>
              <a:rPr lang="de-DE" sz="3600" dirty="0" err="1" smtClean="0"/>
              <a:t>here</a:t>
            </a:r>
            <a:r>
              <a:rPr lang="de-DE" sz="3600" dirty="0" smtClean="0"/>
              <a:t>?</a:t>
            </a:r>
            <a:endParaRPr lang="de-DE" sz="3600" dirty="0"/>
          </a:p>
        </p:txBody>
      </p:sp>
      <p:sp>
        <p:nvSpPr>
          <p:cNvPr id="6" name="Textfeld 5"/>
          <p:cNvSpPr txBox="1"/>
          <p:nvPr/>
        </p:nvSpPr>
        <p:spPr>
          <a:xfrm>
            <a:off x="1089025" y="5654562"/>
            <a:ext cx="84963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“All countries  and  all  stakeholders,  acting  in  collaborative  partnership,  will implement this plan.” Transforming our world: the 2030 Agenda for Sustainable Development, United Nations 2015 </a:t>
            </a:r>
          </a:p>
          <a:p>
            <a:pPr>
              <a:defRPr/>
            </a:pPr>
            <a:endParaRPr lang="en-US" sz="1400" i="1" dirty="0">
              <a:latin typeface="+mj-lt"/>
            </a:endParaRPr>
          </a:p>
          <a:p>
            <a:pPr>
              <a:defRPr/>
            </a:pPr>
            <a:r>
              <a:rPr lang="en-US" sz="1400" i="1" dirty="0">
                <a:latin typeface="+mj-lt"/>
              </a:rPr>
              <a:t>Visual Source: UN Communication Material</a:t>
            </a:r>
            <a:endParaRPr lang="de-DE" sz="1400" i="1" dirty="0">
              <a:latin typeface="+mj-lt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476509" y="4628261"/>
            <a:ext cx="2222981" cy="92333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mark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several</a:t>
            </a:r>
            <a:r>
              <a:rPr lang="de-DE" dirty="0" smtClean="0"/>
              <a:t> SDGs </a:t>
            </a:r>
            <a:r>
              <a:rPr lang="de-DE" dirty="0" err="1" smtClean="0"/>
              <a:t>and</a:t>
            </a:r>
            <a:endParaRPr lang="de-DE" dirty="0" smtClean="0"/>
          </a:p>
          <a:p>
            <a:r>
              <a:rPr lang="de-DE" dirty="0" err="1"/>
              <a:t>c</a:t>
            </a:r>
            <a:r>
              <a:rPr lang="de-DE" dirty="0" err="1" smtClean="0"/>
              <a:t>omment</a:t>
            </a:r>
            <a:r>
              <a:rPr lang="de-DE" dirty="0" smtClean="0"/>
              <a:t> on </a:t>
            </a:r>
            <a:r>
              <a:rPr lang="de-DE" dirty="0" err="1" smtClean="0"/>
              <a:t>this</a:t>
            </a:r>
            <a:r>
              <a:rPr lang="de-DE" dirty="0" smtClean="0"/>
              <a:t>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175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20800" y="152545"/>
            <a:ext cx="9144000" cy="1214437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/>
              <a:t>On </a:t>
            </a:r>
            <a:r>
              <a:rPr lang="de-DE" sz="3600" dirty="0" err="1" smtClean="0"/>
              <a:t>this</a:t>
            </a:r>
            <a:r>
              <a:rPr lang="de-DE" sz="3600" dirty="0" smtClean="0"/>
              <a:t> </a:t>
            </a:r>
            <a:r>
              <a:rPr lang="de-DE" sz="3600" dirty="0" err="1" smtClean="0"/>
              <a:t>slide</a:t>
            </a:r>
            <a:r>
              <a:rPr lang="de-DE" sz="3600" dirty="0" smtClean="0"/>
              <a:t>, </a:t>
            </a:r>
            <a:r>
              <a:rPr lang="de-DE" sz="3600" dirty="0" err="1" smtClean="0"/>
              <a:t>you</a:t>
            </a:r>
            <a:r>
              <a:rPr lang="de-DE" sz="3600" dirty="0" smtClean="0"/>
              <a:t> </a:t>
            </a:r>
            <a:r>
              <a:rPr lang="de-DE" sz="3600" dirty="0" err="1" smtClean="0"/>
              <a:t>create</a:t>
            </a:r>
            <a:r>
              <a:rPr lang="de-DE" sz="3600" dirty="0" smtClean="0"/>
              <a:t> </a:t>
            </a:r>
            <a:r>
              <a:rPr lang="de-DE" sz="3600" dirty="0" err="1" smtClean="0"/>
              <a:t>your</a:t>
            </a:r>
            <a:r>
              <a:rPr lang="de-DE" sz="3600" dirty="0" smtClean="0"/>
              <a:t> </a:t>
            </a:r>
            <a:r>
              <a:rPr lang="de-DE" sz="3600" dirty="0" err="1" smtClean="0"/>
              <a:t>community</a:t>
            </a:r>
            <a:r>
              <a:rPr lang="de-DE" sz="3600" dirty="0" smtClean="0"/>
              <a:t> </a:t>
            </a:r>
            <a:r>
              <a:rPr lang="de-DE" sz="3600" dirty="0" err="1" smtClean="0"/>
              <a:t>map</a:t>
            </a:r>
            <a:endParaRPr lang="de-DE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20800" y="1597747"/>
            <a:ext cx="9144000" cy="4747634"/>
          </a:xfrm>
        </p:spPr>
        <p:txBody>
          <a:bodyPr>
            <a:normAutofit/>
          </a:bodyPr>
          <a:lstStyle/>
          <a:p>
            <a:pPr algn="l"/>
            <a:r>
              <a:rPr lang="de-DE" sz="2000" dirty="0" err="1" smtClean="0"/>
              <a:t>Which</a:t>
            </a:r>
            <a:r>
              <a:rPr lang="de-DE" sz="2000" dirty="0" smtClean="0"/>
              <a:t> </a:t>
            </a:r>
            <a:r>
              <a:rPr lang="de-DE" sz="2000" dirty="0" err="1" smtClean="0"/>
              <a:t>elements</a:t>
            </a:r>
            <a:r>
              <a:rPr lang="de-DE" sz="2000" dirty="0" smtClean="0"/>
              <a:t> </a:t>
            </a:r>
            <a:r>
              <a:rPr lang="de-DE" sz="2000" dirty="0" err="1" smtClean="0"/>
              <a:t>does</a:t>
            </a:r>
            <a:r>
              <a:rPr lang="de-DE" sz="2000" dirty="0" smtClean="0"/>
              <a:t> a </a:t>
            </a:r>
            <a:r>
              <a:rPr lang="de-DE" sz="2000" dirty="0" err="1" smtClean="0"/>
              <a:t>community</a:t>
            </a:r>
            <a:r>
              <a:rPr lang="de-DE" sz="2000" dirty="0" smtClean="0"/>
              <a:t> </a:t>
            </a:r>
            <a:r>
              <a:rPr lang="de-DE" sz="2000" dirty="0" err="1" smtClean="0"/>
              <a:t>map</a:t>
            </a:r>
            <a:r>
              <a:rPr lang="de-DE" sz="2000" dirty="0" smtClean="0"/>
              <a:t> </a:t>
            </a:r>
            <a:r>
              <a:rPr lang="de-DE" sz="2000" dirty="0" err="1" smtClean="0"/>
              <a:t>contain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how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</a:t>
            </a:r>
            <a:r>
              <a:rPr lang="de-DE" sz="2000" dirty="0" err="1" smtClean="0"/>
              <a:t>it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presented</a:t>
            </a:r>
            <a:r>
              <a:rPr lang="de-DE" sz="2000" dirty="0" smtClean="0"/>
              <a:t>?</a:t>
            </a:r>
          </a:p>
          <a:p>
            <a:pPr algn="l"/>
            <a:endParaRPr lang="de-DE" sz="2000" dirty="0"/>
          </a:p>
          <a:p>
            <a:pPr algn="l"/>
            <a:r>
              <a:rPr lang="de-DE" sz="2000" dirty="0" smtClean="0"/>
              <a:t>Check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assignment</a:t>
            </a:r>
            <a:r>
              <a:rPr lang="de-DE" sz="2000" dirty="0" smtClean="0"/>
              <a:t> </a:t>
            </a:r>
            <a:r>
              <a:rPr lang="de-DE" sz="2000" dirty="0" err="1" smtClean="0"/>
              <a:t>page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details</a:t>
            </a:r>
            <a:r>
              <a:rPr lang="de-DE" sz="2000" dirty="0" smtClean="0"/>
              <a:t>:</a:t>
            </a:r>
          </a:p>
          <a:p>
            <a:pPr algn="l"/>
            <a:r>
              <a:rPr lang="de-DE" sz="1800" dirty="0" smtClean="0">
                <a:hlinkClick r:id="rId2"/>
              </a:rPr>
              <a:t>https://localchangewiki.hfwu.de/index.php?title=Assignment_1:_Community_Map_(2020)</a:t>
            </a:r>
            <a:endParaRPr lang="de-DE" sz="1800" dirty="0" smtClean="0"/>
          </a:p>
          <a:p>
            <a:pPr algn="l"/>
            <a:endParaRPr lang="de-DE" sz="2000" dirty="0"/>
          </a:p>
          <a:p>
            <a:pPr algn="l"/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can</a:t>
            </a:r>
            <a:r>
              <a:rPr lang="de-DE" sz="2000" dirty="0" smtClean="0"/>
              <a:t> </a:t>
            </a:r>
            <a:r>
              <a:rPr lang="de-DE" sz="2000" dirty="0" err="1" smtClean="0"/>
              <a:t>use</a:t>
            </a:r>
            <a:r>
              <a:rPr lang="de-DE" sz="2000" dirty="0" smtClean="0"/>
              <a:t> 1-2 </a:t>
            </a:r>
            <a:r>
              <a:rPr lang="de-DE" sz="2000" dirty="0" err="1" smtClean="0"/>
              <a:t>slides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presenting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main</a:t>
            </a:r>
            <a:r>
              <a:rPr lang="de-DE" sz="2000" dirty="0" smtClean="0"/>
              <a:t> </a:t>
            </a:r>
            <a:r>
              <a:rPr lang="de-DE" sz="2000" dirty="0" err="1" smtClean="0"/>
              <a:t>elements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community</a:t>
            </a:r>
            <a:r>
              <a:rPr lang="de-DE" sz="2000" dirty="0" smtClean="0"/>
              <a:t> </a:t>
            </a:r>
            <a:r>
              <a:rPr lang="de-DE" sz="2000" dirty="0" err="1" smtClean="0"/>
              <a:t>map</a:t>
            </a:r>
            <a:r>
              <a:rPr lang="de-DE" sz="2000" dirty="0" smtClean="0"/>
              <a:t>.</a:t>
            </a:r>
          </a:p>
          <a:p>
            <a:pPr algn="l"/>
            <a:endParaRPr lang="de-DE" sz="2000" dirty="0"/>
          </a:p>
          <a:p>
            <a:pPr algn="l"/>
            <a:r>
              <a:rPr lang="de-DE" sz="2000" dirty="0" smtClean="0"/>
              <a:t>The </a:t>
            </a:r>
            <a:r>
              <a:rPr lang="de-DE" sz="2000" dirty="0" err="1" smtClean="0"/>
              <a:t>community</a:t>
            </a:r>
            <a:r>
              <a:rPr lang="de-DE" sz="2000" dirty="0" smtClean="0"/>
              <a:t> </a:t>
            </a:r>
            <a:r>
              <a:rPr lang="de-DE" sz="2000" dirty="0" err="1" smtClean="0"/>
              <a:t>map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a </a:t>
            </a:r>
            <a:r>
              <a:rPr lang="de-DE" sz="2000" dirty="0" err="1" smtClean="0"/>
              <a:t>visualisation</a:t>
            </a:r>
            <a:r>
              <a:rPr lang="de-DE" sz="2000" dirty="0" smtClean="0"/>
              <a:t>.</a:t>
            </a:r>
          </a:p>
          <a:p>
            <a:pPr algn="l"/>
            <a:endParaRPr lang="de-DE" sz="2000" dirty="0"/>
          </a:p>
          <a:p>
            <a:pPr algn="l"/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both</a:t>
            </a:r>
            <a:r>
              <a:rPr lang="de-DE" sz="2000" dirty="0" smtClean="0"/>
              <a:t> </a:t>
            </a:r>
            <a:r>
              <a:rPr lang="de-DE" sz="2000" dirty="0" err="1" smtClean="0"/>
              <a:t>structured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creative</a:t>
            </a:r>
            <a:r>
              <a:rPr lang="de-DE" sz="2000" dirty="0" smtClean="0"/>
              <a:t> </a:t>
            </a:r>
            <a:r>
              <a:rPr lang="de-DE" sz="2000" dirty="0" smtClean="0">
                <a:sym typeface="Wingdings" panose="05000000000000000000" pitchFamily="2" charset="2"/>
              </a:rPr>
              <a:t></a:t>
            </a:r>
            <a:endParaRPr lang="de-DE" sz="2000" dirty="0" smtClean="0"/>
          </a:p>
          <a:p>
            <a:pPr algn="l"/>
            <a:endParaRPr lang="de-DE" sz="2000" dirty="0"/>
          </a:p>
          <a:p>
            <a:pPr algn="l"/>
            <a:endParaRPr lang="de-DE" sz="20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0567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15636" y="143308"/>
            <a:ext cx="9144000" cy="752619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/>
              <a:t>The System </a:t>
            </a:r>
            <a:r>
              <a:rPr lang="de-DE" sz="3600" dirty="0" err="1" smtClean="0"/>
              <a:t>Context</a:t>
            </a:r>
            <a:r>
              <a:rPr lang="de-DE" sz="3600" dirty="0" smtClean="0"/>
              <a:t> </a:t>
            </a:r>
            <a:r>
              <a:rPr lang="de-DE" sz="3600" dirty="0" err="1" smtClean="0"/>
              <a:t>of</a:t>
            </a:r>
            <a:r>
              <a:rPr lang="de-DE" sz="3600" dirty="0" smtClean="0"/>
              <a:t> </a:t>
            </a:r>
            <a:r>
              <a:rPr lang="de-DE" sz="3600" dirty="0" err="1" smtClean="0"/>
              <a:t>the</a:t>
            </a:r>
            <a:r>
              <a:rPr lang="de-DE" sz="3600" dirty="0" smtClean="0"/>
              <a:t> Community Challenge</a:t>
            </a:r>
            <a:endParaRPr lang="de-DE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17238" y="1172874"/>
            <a:ext cx="2503054" cy="4830763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de-DE" sz="1600" dirty="0" err="1" smtClean="0"/>
              <a:t>Please</a:t>
            </a:r>
            <a:r>
              <a:rPr lang="de-DE" sz="1600" dirty="0" smtClean="0"/>
              <a:t> </a:t>
            </a:r>
            <a:r>
              <a:rPr lang="de-DE" sz="1600" dirty="0" err="1" smtClean="0"/>
              <a:t>try</a:t>
            </a:r>
            <a:r>
              <a:rPr lang="de-DE" sz="1600" dirty="0" smtClean="0"/>
              <a:t> </a:t>
            </a:r>
            <a:r>
              <a:rPr lang="de-DE" sz="1600" dirty="0" err="1" smtClean="0"/>
              <a:t>to</a:t>
            </a:r>
            <a:r>
              <a:rPr lang="de-DE" sz="1600" dirty="0" smtClean="0"/>
              <a:t> </a:t>
            </a:r>
            <a:r>
              <a:rPr lang="de-DE" sz="1600" dirty="0" err="1" smtClean="0"/>
              <a:t>map</a:t>
            </a:r>
            <a:r>
              <a:rPr lang="de-DE" sz="1600" dirty="0" smtClean="0"/>
              <a:t> </a:t>
            </a:r>
            <a:r>
              <a:rPr lang="de-DE" sz="1600" dirty="0" err="1" smtClean="0"/>
              <a:t>the</a:t>
            </a:r>
            <a:r>
              <a:rPr lang="de-DE" sz="1600" dirty="0" smtClean="0"/>
              <a:t> </a:t>
            </a:r>
            <a:r>
              <a:rPr lang="de-DE" sz="1600" dirty="0" err="1" smtClean="0"/>
              <a:t>cause-effect</a:t>
            </a:r>
            <a:r>
              <a:rPr lang="de-DE" sz="1600" dirty="0" smtClean="0"/>
              <a:t> </a:t>
            </a:r>
            <a:r>
              <a:rPr lang="de-DE" sz="1600" dirty="0" err="1" smtClean="0"/>
              <a:t>relationship</a:t>
            </a:r>
            <a:r>
              <a:rPr lang="de-DE" sz="1600" dirty="0" smtClean="0"/>
              <a:t> </a:t>
            </a:r>
            <a:r>
              <a:rPr lang="de-DE" sz="1600" dirty="0" err="1" smtClean="0"/>
              <a:t>of</a:t>
            </a:r>
            <a:r>
              <a:rPr lang="de-DE" sz="1600" dirty="0" smtClean="0"/>
              <a:t> </a:t>
            </a:r>
            <a:r>
              <a:rPr lang="de-DE" sz="1600" dirty="0" err="1" smtClean="0"/>
              <a:t>your</a:t>
            </a:r>
            <a:r>
              <a:rPr lang="de-DE" sz="1600" dirty="0" smtClean="0"/>
              <a:t> </a:t>
            </a:r>
            <a:r>
              <a:rPr lang="de-DE" sz="1600" dirty="0" err="1" smtClean="0"/>
              <a:t>community‘s</a:t>
            </a:r>
            <a:r>
              <a:rPr lang="de-DE" sz="1600" dirty="0" smtClean="0"/>
              <a:t> </a:t>
            </a:r>
            <a:r>
              <a:rPr lang="de-DE" sz="1600" dirty="0" err="1" smtClean="0"/>
              <a:t>sustainability</a:t>
            </a:r>
            <a:r>
              <a:rPr lang="de-DE" sz="1600" dirty="0" smtClean="0"/>
              <a:t> </a:t>
            </a:r>
            <a:r>
              <a:rPr lang="de-DE" sz="1600" dirty="0" err="1" smtClean="0"/>
              <a:t>challenges</a:t>
            </a:r>
            <a:r>
              <a:rPr lang="de-DE" sz="1600" dirty="0"/>
              <a:t> </a:t>
            </a:r>
            <a:r>
              <a:rPr lang="de-DE" sz="1600" dirty="0" err="1" smtClean="0"/>
              <a:t>with</a:t>
            </a:r>
            <a:r>
              <a:rPr lang="de-DE" sz="1600" dirty="0" smtClean="0"/>
              <a:t> </a:t>
            </a:r>
            <a:r>
              <a:rPr lang="de-DE" sz="1600" dirty="0" err="1" smtClean="0"/>
              <a:t>this</a:t>
            </a:r>
            <a:r>
              <a:rPr lang="de-DE" sz="1600" dirty="0" smtClean="0"/>
              <a:t> DPSIR </a:t>
            </a:r>
            <a:r>
              <a:rPr lang="de-DE" sz="1600" dirty="0" err="1" smtClean="0"/>
              <a:t>Diagram</a:t>
            </a:r>
            <a:r>
              <a:rPr lang="de-DE" sz="1600" dirty="0" smtClean="0"/>
              <a:t>.</a:t>
            </a:r>
          </a:p>
          <a:p>
            <a:pPr algn="l">
              <a:lnSpc>
                <a:spcPct val="100000"/>
              </a:lnSpc>
            </a:pPr>
            <a:endParaRPr lang="de-DE" sz="1600" dirty="0"/>
          </a:p>
          <a:p>
            <a:pPr algn="l">
              <a:lnSpc>
                <a:spcPct val="100000"/>
              </a:lnSpc>
            </a:pPr>
            <a:r>
              <a:rPr lang="de-DE" sz="1600" dirty="0" err="1" smtClean="0"/>
              <a:t>Feel</a:t>
            </a:r>
            <a:r>
              <a:rPr lang="de-DE" sz="1600" dirty="0" smtClean="0"/>
              <a:t> </a:t>
            </a:r>
            <a:r>
              <a:rPr lang="de-DE" sz="1600" dirty="0" err="1" smtClean="0"/>
              <a:t>free</a:t>
            </a:r>
            <a:r>
              <a:rPr lang="de-DE" sz="1600" dirty="0" smtClean="0"/>
              <a:t> </a:t>
            </a:r>
            <a:r>
              <a:rPr lang="de-DE" sz="1600" dirty="0" err="1" smtClean="0"/>
              <a:t>to</a:t>
            </a:r>
            <a:r>
              <a:rPr lang="de-DE" sz="1600" dirty="0" smtClean="0"/>
              <a:t> </a:t>
            </a:r>
            <a:r>
              <a:rPr lang="de-DE" sz="1600" dirty="0" err="1" smtClean="0"/>
              <a:t>create</a:t>
            </a:r>
            <a:r>
              <a:rPr lang="de-DE" sz="1600" dirty="0" smtClean="0"/>
              <a:t> </a:t>
            </a:r>
            <a:r>
              <a:rPr lang="de-DE" sz="1600" dirty="0" err="1" smtClean="0"/>
              <a:t>your</a:t>
            </a:r>
            <a:r>
              <a:rPr lang="de-DE" sz="1600" dirty="0" smtClean="0"/>
              <a:t> </a:t>
            </a:r>
            <a:r>
              <a:rPr lang="de-DE" sz="1600" dirty="0" err="1" smtClean="0"/>
              <a:t>own</a:t>
            </a:r>
            <a:r>
              <a:rPr lang="de-DE" sz="1600" dirty="0" smtClean="0"/>
              <a:t> </a:t>
            </a:r>
            <a:r>
              <a:rPr lang="de-DE" sz="1600" dirty="0" err="1" smtClean="0"/>
              <a:t>representation</a:t>
            </a:r>
            <a:r>
              <a:rPr lang="de-DE" sz="1600" dirty="0" smtClean="0"/>
              <a:t>. This </a:t>
            </a:r>
            <a:r>
              <a:rPr lang="de-DE" sz="1600" dirty="0" err="1" smtClean="0"/>
              <a:t>is</a:t>
            </a:r>
            <a:r>
              <a:rPr lang="de-DE" sz="1600" dirty="0" smtClean="0"/>
              <a:t> </a:t>
            </a:r>
            <a:r>
              <a:rPr lang="de-DE" sz="1600" dirty="0" err="1" smtClean="0"/>
              <a:t>only</a:t>
            </a:r>
            <a:r>
              <a:rPr lang="de-DE" sz="1600" dirty="0" smtClean="0"/>
              <a:t> a </a:t>
            </a:r>
            <a:r>
              <a:rPr lang="de-DE" sz="1600" dirty="0" err="1" smtClean="0"/>
              <a:t>generic</a:t>
            </a:r>
            <a:r>
              <a:rPr lang="de-DE" sz="1600" dirty="0" smtClean="0"/>
              <a:t> </a:t>
            </a:r>
            <a:r>
              <a:rPr lang="de-DE" sz="1600" dirty="0" err="1" smtClean="0"/>
              <a:t>model</a:t>
            </a:r>
            <a:r>
              <a:rPr lang="de-DE" sz="1600" dirty="0" smtClean="0"/>
              <a:t>.</a:t>
            </a:r>
          </a:p>
          <a:p>
            <a:pPr algn="l">
              <a:lnSpc>
                <a:spcPct val="100000"/>
              </a:lnSpc>
            </a:pPr>
            <a:endParaRPr lang="de-DE" sz="1600" dirty="0"/>
          </a:p>
          <a:p>
            <a:pPr algn="l">
              <a:lnSpc>
                <a:spcPct val="100000"/>
              </a:lnSpc>
            </a:pPr>
            <a:r>
              <a:rPr lang="de-DE" sz="1600" dirty="0" err="1" smtClean="0"/>
              <a:t>You</a:t>
            </a:r>
            <a:r>
              <a:rPr lang="de-DE" sz="1600" dirty="0" smtClean="0"/>
              <a:t> </a:t>
            </a:r>
            <a:r>
              <a:rPr lang="de-DE" sz="1600" dirty="0" err="1" smtClean="0"/>
              <a:t>can</a:t>
            </a:r>
            <a:r>
              <a:rPr lang="de-DE" sz="1600" dirty="0" smtClean="0"/>
              <a:t> find </a:t>
            </a:r>
            <a:r>
              <a:rPr lang="de-DE" sz="1600" dirty="0" err="1" smtClean="0"/>
              <a:t>more</a:t>
            </a:r>
            <a:r>
              <a:rPr lang="de-DE" sz="1600" dirty="0" smtClean="0"/>
              <a:t> </a:t>
            </a:r>
            <a:r>
              <a:rPr lang="de-DE" sz="1600" dirty="0" err="1" smtClean="0"/>
              <a:t>information</a:t>
            </a:r>
            <a:r>
              <a:rPr lang="de-DE" sz="1600" dirty="0" smtClean="0"/>
              <a:t> on </a:t>
            </a:r>
            <a:r>
              <a:rPr lang="de-DE" sz="1600" dirty="0" err="1" smtClean="0"/>
              <a:t>the</a:t>
            </a:r>
            <a:r>
              <a:rPr lang="de-DE" sz="1600" dirty="0" smtClean="0"/>
              <a:t> DPSIR </a:t>
            </a:r>
            <a:r>
              <a:rPr lang="de-DE" sz="1600" dirty="0" err="1" smtClean="0"/>
              <a:t>method</a:t>
            </a:r>
            <a:r>
              <a:rPr lang="de-DE" sz="1600" dirty="0" smtClean="0"/>
              <a:t> </a:t>
            </a:r>
            <a:r>
              <a:rPr lang="de-DE" sz="1600" dirty="0" err="1" smtClean="0"/>
              <a:t>here</a:t>
            </a:r>
            <a:r>
              <a:rPr lang="de-DE" sz="1600" dirty="0" smtClean="0"/>
              <a:t>:</a:t>
            </a:r>
          </a:p>
          <a:p>
            <a:pPr algn="l">
              <a:lnSpc>
                <a:spcPct val="100000"/>
              </a:lnSpc>
            </a:pPr>
            <a:r>
              <a:rPr lang="de-DE" sz="1600" dirty="0" smtClean="0">
                <a:hlinkClick r:id="rId2"/>
              </a:rPr>
              <a:t>https://wwz.ifremer.fr/</a:t>
            </a:r>
            <a:r>
              <a:rPr lang="de-DE" sz="1600" dirty="0" err="1" smtClean="0">
                <a:hlinkClick r:id="rId2"/>
              </a:rPr>
              <a:t>dce</a:t>
            </a:r>
            <a:r>
              <a:rPr lang="de-DE" sz="1600" dirty="0" smtClean="0">
                <a:hlinkClick r:id="rId2"/>
              </a:rPr>
              <a:t>/</a:t>
            </a:r>
            <a:r>
              <a:rPr lang="de-DE" sz="1600" dirty="0" err="1" smtClean="0">
                <a:hlinkClick r:id="rId2"/>
              </a:rPr>
              <a:t>content</a:t>
            </a:r>
            <a:r>
              <a:rPr lang="de-DE" sz="1600" dirty="0" smtClean="0">
                <a:hlinkClick r:id="rId2"/>
              </a:rPr>
              <a:t>/</a:t>
            </a:r>
            <a:r>
              <a:rPr lang="de-DE" sz="1600" dirty="0" err="1" smtClean="0">
                <a:hlinkClick r:id="rId2"/>
              </a:rPr>
              <a:t>download</a:t>
            </a:r>
            <a:r>
              <a:rPr lang="de-DE" sz="1600" dirty="0" smtClean="0">
                <a:hlinkClick r:id="rId2"/>
              </a:rPr>
              <a:t>/69291/913220/.../DPSIR.pdf</a:t>
            </a:r>
            <a:endParaRPr lang="de-DE" sz="1600" dirty="0" smtClean="0"/>
          </a:p>
          <a:p>
            <a:pPr algn="l">
              <a:lnSpc>
                <a:spcPct val="100000"/>
              </a:lnSpc>
            </a:pPr>
            <a:endParaRPr lang="de-DE" sz="1600" dirty="0" smtClean="0"/>
          </a:p>
          <a:p>
            <a:pPr algn="l">
              <a:lnSpc>
                <a:spcPct val="100000"/>
              </a:lnSpc>
            </a:pPr>
            <a:endParaRPr lang="de-DE" sz="1600" dirty="0" smtClean="0"/>
          </a:p>
          <a:p>
            <a:pPr algn="l">
              <a:lnSpc>
                <a:spcPct val="100000"/>
              </a:lnSpc>
            </a:pPr>
            <a:endParaRPr lang="de-DE" sz="1600" dirty="0"/>
          </a:p>
          <a:p>
            <a:pPr algn="l">
              <a:lnSpc>
                <a:spcPct val="100000"/>
              </a:lnSpc>
            </a:pPr>
            <a:endParaRPr lang="de-DE" sz="1600" dirty="0" smtClean="0"/>
          </a:p>
          <a:p>
            <a:pPr>
              <a:lnSpc>
                <a:spcPct val="100000"/>
              </a:lnSpc>
            </a:pPr>
            <a:endParaRPr lang="de-DE" sz="1600" dirty="0"/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2693574802"/>
              </p:ext>
            </p:extLst>
          </p:nvPr>
        </p:nvGraphicFramePr>
        <p:xfrm>
          <a:off x="2826327" y="117287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63836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20800" y="152545"/>
            <a:ext cx="9144000" cy="1214437"/>
          </a:xfrm>
        </p:spPr>
        <p:txBody>
          <a:bodyPr>
            <a:normAutofit/>
          </a:bodyPr>
          <a:lstStyle/>
          <a:p>
            <a:pPr algn="l"/>
            <a:r>
              <a:rPr lang="de-DE" sz="3600" dirty="0" err="1" smtClean="0"/>
              <a:t>Reflection</a:t>
            </a:r>
            <a:endParaRPr lang="de-DE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20800" y="1597747"/>
            <a:ext cx="9144000" cy="4747634"/>
          </a:xfrm>
        </p:spPr>
        <p:txBody>
          <a:bodyPr>
            <a:normAutofit/>
          </a:bodyPr>
          <a:lstStyle/>
          <a:p>
            <a:pPr algn="l"/>
            <a:r>
              <a:rPr lang="de-DE" sz="2000" dirty="0" err="1" smtClean="0"/>
              <a:t>What</a:t>
            </a:r>
            <a:r>
              <a:rPr lang="de-DE" sz="2000" dirty="0" smtClean="0"/>
              <a:t> </a:t>
            </a:r>
            <a:r>
              <a:rPr lang="de-DE" sz="2000" dirty="0" err="1" smtClean="0"/>
              <a:t>were</a:t>
            </a:r>
            <a:r>
              <a:rPr lang="de-DE" sz="2000" dirty="0" smtClean="0"/>
              <a:t> </a:t>
            </a: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main</a:t>
            </a:r>
            <a:r>
              <a:rPr lang="de-DE" sz="2000" dirty="0" smtClean="0"/>
              <a:t> </a:t>
            </a:r>
            <a:r>
              <a:rPr lang="de-DE" sz="2000" dirty="0" err="1" smtClean="0"/>
              <a:t>assumptions</a:t>
            </a:r>
            <a:r>
              <a:rPr lang="de-DE" sz="2000" dirty="0" smtClean="0"/>
              <a:t> </a:t>
            </a:r>
            <a:r>
              <a:rPr lang="de-DE" sz="2000" dirty="0" err="1" smtClean="0"/>
              <a:t>while</a:t>
            </a:r>
            <a:r>
              <a:rPr lang="de-DE" sz="2000" dirty="0" smtClean="0"/>
              <a:t> </a:t>
            </a:r>
            <a:r>
              <a:rPr lang="de-DE" sz="2000" dirty="0" err="1" smtClean="0"/>
              <a:t>creating</a:t>
            </a:r>
            <a:r>
              <a:rPr lang="de-DE" sz="2000" dirty="0" smtClean="0"/>
              <a:t> </a:t>
            </a: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community</a:t>
            </a:r>
            <a:r>
              <a:rPr lang="de-DE" sz="2000" dirty="0" smtClean="0"/>
              <a:t> </a:t>
            </a:r>
            <a:r>
              <a:rPr lang="de-DE" sz="2000" dirty="0" err="1" smtClean="0"/>
              <a:t>map</a:t>
            </a:r>
            <a:r>
              <a:rPr lang="de-DE" sz="2000" dirty="0" smtClean="0"/>
              <a:t>?</a:t>
            </a:r>
          </a:p>
          <a:p>
            <a:pPr algn="l"/>
            <a:r>
              <a:rPr lang="de-DE" sz="2000" dirty="0" err="1" smtClean="0"/>
              <a:t>What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</a:t>
            </a: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strategy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clarifying</a:t>
            </a:r>
            <a:r>
              <a:rPr lang="de-DE" sz="2000" dirty="0" smtClean="0"/>
              <a:t> </a:t>
            </a:r>
            <a:r>
              <a:rPr lang="de-DE" sz="2000" dirty="0" err="1" smtClean="0"/>
              <a:t>these</a:t>
            </a:r>
            <a:r>
              <a:rPr lang="de-DE" sz="2000" dirty="0" smtClean="0"/>
              <a:t> </a:t>
            </a:r>
            <a:r>
              <a:rPr lang="de-DE" sz="2000" dirty="0" err="1" smtClean="0"/>
              <a:t>assumptions</a:t>
            </a:r>
            <a:r>
              <a:rPr lang="de-DE" sz="2000" dirty="0" smtClean="0"/>
              <a:t>?</a:t>
            </a:r>
          </a:p>
          <a:p>
            <a:pPr algn="l"/>
            <a:endParaRPr lang="de-DE" sz="2000" dirty="0"/>
          </a:p>
          <a:p>
            <a:pPr algn="l"/>
            <a:endParaRPr lang="de-DE" sz="20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5138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Breitbild</PresentationFormat>
  <Paragraphs>71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</vt:lpstr>
      <vt:lpstr>Community Learning for Local Change Online Course 2020 </vt:lpstr>
      <vt:lpstr>Assignment Goals and Working Mode</vt:lpstr>
      <vt:lpstr>Briefly present your community</vt:lpstr>
      <vt:lpstr>Your hypothesis:  Which Sustainable Development Goals are in danger here?</vt:lpstr>
      <vt:lpstr>On this slide, you create your community map</vt:lpstr>
      <vt:lpstr>The System Context of the Community Challenge</vt:lpstr>
      <vt:lpstr>Reflection</vt:lpstr>
    </vt:vector>
  </TitlesOfParts>
  <Company>Hochschule für Wirtschaft und Umwelt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Fetzer, Ellen</dc:creator>
  <cp:lastModifiedBy>Fetzer, Ellen</cp:lastModifiedBy>
  <cp:revision>6</cp:revision>
  <dcterms:created xsi:type="dcterms:W3CDTF">2020-03-19T18:00:26Z</dcterms:created>
  <dcterms:modified xsi:type="dcterms:W3CDTF">2020-03-23T14:56:26Z</dcterms:modified>
</cp:coreProperties>
</file>