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34" r:id="rId2"/>
    <p:sldId id="335" r:id="rId3"/>
    <p:sldId id="336" r:id="rId4"/>
    <p:sldId id="337" r:id="rId5"/>
    <p:sldId id="338" r:id="rId6"/>
    <p:sldId id="339" r:id="rId7"/>
    <p:sldId id="340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96" autoAdjust="0"/>
  </p:normalViewPr>
  <p:slideViewPr>
    <p:cSldViewPr>
      <p:cViewPr>
        <p:scale>
          <a:sx n="91" d="100"/>
          <a:sy n="91" d="100"/>
        </p:scale>
        <p:origin x="-1896" y="-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26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454FD-FD33-4C4B-AECD-C67CC42B182A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9BC8A-F394-409F-8BBD-F7871472A8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4043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974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43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120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\\NBK4-130A-01\E-Learning\Erasmus Plus\Antragstellung 2015\Strategic Partnership Local Change\Project Communication\Consortium Logos\all partner logos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26" y="6309320"/>
            <a:ext cx="7078002" cy="50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206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pic>
        <p:nvPicPr>
          <p:cNvPr id="2052" name="Picture 4" descr="\\NBK4-130A-01\E-Learning\Erasmus Plus\Antragstellung 2015\Strategic Partnership Local Change\Project Communication\Consortium Logos\eu_flag_co_funded_pos_[rgb]_right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463762"/>
            <a:ext cx="1224136" cy="349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/>
          <p:cNvSpPr txBox="1"/>
          <p:nvPr userDrawn="1"/>
        </p:nvSpPr>
        <p:spPr>
          <a:xfrm>
            <a:off x="359572" y="6093296"/>
            <a:ext cx="54181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Erasmus+</a:t>
            </a:r>
            <a:r>
              <a:rPr lang="de-DE" sz="1400" baseline="0" dirty="0" smtClean="0"/>
              <a:t> </a:t>
            </a:r>
            <a:r>
              <a:rPr lang="de-DE" sz="1400" dirty="0" smtClean="0"/>
              <a:t>Strategic </a:t>
            </a:r>
            <a:r>
              <a:rPr lang="de-DE" sz="1400" i="0" dirty="0" err="1" smtClean="0"/>
              <a:t>Partnership</a:t>
            </a:r>
            <a:r>
              <a:rPr lang="de-DE" sz="1400" i="0" dirty="0" smtClean="0"/>
              <a:t> </a:t>
            </a:r>
            <a:r>
              <a:rPr lang="de-DE" sz="1400" i="1" dirty="0" err="1" smtClean="0"/>
              <a:t>Social</a:t>
            </a:r>
            <a:r>
              <a:rPr lang="de-DE" sz="1400" i="1" dirty="0" smtClean="0"/>
              <a:t> Entrepreneurship </a:t>
            </a:r>
            <a:r>
              <a:rPr lang="de-DE" sz="1400" i="1" dirty="0" err="1" smtClean="0"/>
              <a:t>for</a:t>
            </a:r>
            <a:r>
              <a:rPr lang="de-DE" sz="1400" i="1" dirty="0" smtClean="0"/>
              <a:t> </a:t>
            </a:r>
            <a:r>
              <a:rPr lang="de-DE" sz="1400" i="1" dirty="0" err="1" smtClean="0"/>
              <a:t>Local</a:t>
            </a:r>
            <a:r>
              <a:rPr lang="de-DE" sz="1400" i="1" dirty="0" smtClean="0"/>
              <a:t> Change</a:t>
            </a:r>
            <a:endParaRPr lang="de-DE" sz="1400" i="1" dirty="0"/>
          </a:p>
        </p:txBody>
      </p:sp>
      <p:cxnSp>
        <p:nvCxnSpPr>
          <p:cNvPr id="11" name="Gerade Verbindung 10"/>
          <p:cNvCxnSpPr/>
          <p:nvPr userDrawn="1"/>
        </p:nvCxnSpPr>
        <p:spPr>
          <a:xfrm flipH="1">
            <a:off x="467544" y="6093296"/>
            <a:ext cx="8352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246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562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54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33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7135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7338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975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36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E0DEE-FCDD-4733-A5F6-25FBB4406905}" type="datetimeFigureOut">
              <a:rPr lang="de-DE" smtClean="0"/>
              <a:t>16.06.2016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C34D0-9321-4926-ABFF-D6C970A669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103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880320"/>
          </a:xfrm>
        </p:spPr>
        <p:txBody>
          <a:bodyPr>
            <a:normAutofit/>
          </a:bodyPr>
          <a:lstStyle/>
          <a:p>
            <a:r>
              <a:rPr lang="de-DE" sz="4400" dirty="0" smtClean="0">
                <a:solidFill>
                  <a:schemeClr val="tx1"/>
                </a:solidFill>
              </a:rPr>
              <a:t>Challenge</a:t>
            </a:r>
            <a:endParaRPr lang="de-DE" sz="4400" dirty="0">
              <a:solidFill>
                <a:schemeClr val="tx1"/>
              </a:solidFill>
            </a:endParaRP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Social/ environmental/ other challenge: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</a:t>
            </a:r>
            <a:r>
              <a:rPr lang="en-US" altLang="en-US" sz="18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efine </a:t>
            </a: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the real problem/need you’re solving, and for </a:t>
            </a:r>
            <a:r>
              <a:rPr lang="en-US" altLang="en-US" sz="18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whom.</a:t>
            </a:r>
            <a:endParaRPr lang="en-US" altLang="en-US" sz="1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endParaRPr lang="en-US" sz="1800" dirty="0" smtClean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r>
              <a:rPr lang="en-US" sz="2200" dirty="0" err="1">
                <a:solidFill>
                  <a:srgbClr val="C00000"/>
                </a:solidFill>
                <a:latin typeface="+mj-lt"/>
              </a:rPr>
              <a:t>V</a:t>
            </a:r>
            <a:r>
              <a:rPr lang="en-US" sz="2200" dirty="0" err="1" smtClean="0">
                <a:solidFill>
                  <a:srgbClr val="C00000"/>
                </a:solidFill>
                <a:latin typeface="+mj-lt"/>
              </a:rPr>
              <a:t>isualise</a:t>
            </a: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200" dirty="0">
                <a:solidFill>
                  <a:srgbClr val="C00000"/>
                </a:solidFill>
                <a:latin typeface="+mj-lt"/>
              </a:rPr>
              <a:t>your challenges with </a:t>
            </a: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graphics</a:t>
            </a:r>
            <a:r>
              <a:rPr lang="en-US" sz="2200" dirty="0">
                <a:solidFill>
                  <a:srgbClr val="C00000"/>
                </a:solidFill>
                <a:latin typeface="+mj-lt"/>
              </a:rPr>
              <a:t>, images, </a:t>
            </a:r>
            <a:r>
              <a:rPr lang="en-US" sz="2200" dirty="0" err="1" smtClean="0">
                <a:solidFill>
                  <a:srgbClr val="C00000"/>
                </a:solidFill>
                <a:latin typeface="+mj-lt"/>
              </a:rPr>
              <a:t>pictogrames</a:t>
            </a:r>
            <a:endParaRPr lang="en-US" sz="2200" dirty="0" smtClean="0">
              <a:solidFill>
                <a:srgbClr val="C00000"/>
              </a:solidFill>
              <a:latin typeface="+mj-lt"/>
            </a:endParaRPr>
          </a:p>
          <a:p>
            <a:endParaRPr lang="en-US" sz="18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endParaRPr lang="de-DE" sz="18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Untertitel 4"/>
          <p:cNvSpPr txBox="1">
            <a:spLocks/>
          </p:cNvSpPr>
          <p:nvPr/>
        </p:nvSpPr>
        <p:spPr>
          <a:xfrm>
            <a:off x="539552" y="3226267"/>
            <a:ext cx="8280920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400" dirty="0" smtClean="0">
                <a:solidFill>
                  <a:schemeClr val="tx1"/>
                </a:solidFill>
              </a:rPr>
              <a:t>Current solutions 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+mj-lt"/>
                <a:cs typeface="Arial"/>
              </a:rPr>
              <a:t>Who else is already doing this, and how are they going about it and what are they not getting right or doing wrong?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65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457200" y="1772816"/>
            <a:ext cx="8280920" cy="3456384"/>
          </a:xfrm>
        </p:spPr>
        <p:txBody>
          <a:bodyPr>
            <a:normAutofit/>
          </a:bodyPr>
          <a:lstStyle/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lvl="0"/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Define your market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what 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business/space you are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in</a:t>
            </a:r>
          </a:p>
          <a:p>
            <a:pPr lvl="0"/>
            <a:endParaRPr lang="en-US" altLang="en-US" sz="1800" dirty="0" smtClean="0">
              <a:latin typeface="+mj-lt"/>
              <a:cs typeface="Arial" panose="020B0604020202020204" pitchFamily="34" charset="0"/>
            </a:endParaRPr>
          </a:p>
          <a:p>
            <a:pPr lvl="0"/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Total market size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Euro size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etc.</a:t>
            </a:r>
          </a:p>
          <a:p>
            <a:pPr lvl="0"/>
            <a:endParaRPr lang="en-US" altLang="en-US" sz="1800" dirty="0" smtClean="0">
              <a:latin typeface="+mj-lt"/>
              <a:cs typeface="Arial" panose="020B0604020202020204" pitchFamily="34" charset="0"/>
            </a:endParaRPr>
          </a:p>
          <a:p>
            <a:pPr lvl="0"/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Beneficiaries and customers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: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clearly 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define exactly who you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serve</a:t>
            </a:r>
          </a:p>
          <a:p>
            <a:pPr lvl="0"/>
            <a:endParaRPr lang="en-US" altLang="en-US" sz="1800" dirty="0" smtClean="0">
              <a:latin typeface="+mj-lt"/>
              <a:cs typeface="Arial" panose="020B0604020202020204" pitchFamily="34" charset="0"/>
            </a:endParaRPr>
          </a:p>
          <a:p>
            <a:pPr lvl="0"/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Macro trends </a:t>
            </a:r>
            <a:r>
              <a:rPr lang="en-US" altLang="en-US" sz="1800" dirty="0">
                <a:latin typeface="+mj-lt"/>
                <a:cs typeface="Arial" panose="020B0604020202020204" pitchFamily="34" charset="0"/>
              </a:rPr>
              <a:t>&amp; </a:t>
            </a:r>
            <a:r>
              <a:rPr lang="en-US" altLang="en-US" sz="1800" dirty="0" smtClean="0">
                <a:latin typeface="+mj-lt"/>
                <a:cs typeface="Arial" panose="020B0604020202020204" pitchFamily="34" charset="0"/>
              </a:rPr>
              <a:t>insights</a:t>
            </a:r>
          </a:p>
          <a:p>
            <a:pPr lvl="0"/>
            <a:endParaRPr lang="en-US" altLang="en-US" sz="1800" dirty="0">
              <a:latin typeface="+mj-lt"/>
              <a:cs typeface="Arial" panose="020B0604020202020204" pitchFamily="34" charset="0"/>
            </a:endParaRPr>
          </a:p>
          <a:p>
            <a:r>
              <a:rPr lang="en-US" sz="2200" dirty="0" smtClean="0">
                <a:solidFill>
                  <a:srgbClr val="C00000"/>
                </a:solidFill>
              </a:rPr>
              <a:t>Visualize your target market with graphics</a:t>
            </a:r>
            <a:r>
              <a:rPr lang="en-US" sz="2200" dirty="0">
                <a:solidFill>
                  <a:srgbClr val="C00000"/>
                </a:solidFill>
              </a:rPr>
              <a:t>, images, </a:t>
            </a:r>
            <a:r>
              <a:rPr lang="en-US" sz="2200" dirty="0" err="1">
                <a:solidFill>
                  <a:srgbClr val="C00000"/>
                </a:solidFill>
              </a:rPr>
              <a:t>pictogrames</a:t>
            </a:r>
            <a:endParaRPr lang="en-US" sz="2200" dirty="0">
              <a:solidFill>
                <a:srgbClr val="C00000"/>
              </a:solidFill>
            </a:endParaRPr>
          </a:p>
          <a:p>
            <a:pPr lvl="0"/>
            <a:endParaRPr lang="en-US" altLang="en-US" sz="1800" dirty="0">
              <a:latin typeface="+mj-lt"/>
              <a:cs typeface="Arial" panose="020B0604020202020204" pitchFamily="34" charset="0"/>
            </a:endParaRPr>
          </a:p>
          <a:p>
            <a:pPr lvl="0"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Target market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56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621904" y="1268760"/>
            <a:ext cx="8064896" cy="5760640"/>
          </a:xfrm>
        </p:spPr>
        <p:txBody>
          <a:bodyPr>
            <a:normAutofit/>
          </a:bodyPr>
          <a:lstStyle/>
          <a:p>
            <a:pPr lvl="0"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Solution: product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or service benefits, how </a:t>
            </a:r>
            <a:r>
              <a:rPr lang="en-US" altLang="en-US" sz="18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customers </a:t>
            </a: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use/value your product or </a:t>
            </a:r>
            <a:r>
              <a:rPr lang="en-US" altLang="en-US" sz="18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</a:p>
          <a:p>
            <a:endParaRPr lang="en-US" altLang="en-US" sz="1800" dirty="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Social value proposition: How will you show that you are creating social impact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lvl="0"/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0" hangingPunct="0"/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Customer value proposition: What do your customers want to get out of this initiative?</a:t>
            </a:r>
          </a:p>
          <a:p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200" dirty="0">
                <a:solidFill>
                  <a:srgbClr val="C00000"/>
                </a:solidFill>
                <a:cs typeface="Arial" panose="020B0604020202020204" pitchFamily="34" charset="0"/>
              </a:rPr>
              <a:t>Images and visuals are better than lots of text: show don’t tell</a:t>
            </a:r>
          </a:p>
          <a:p>
            <a:pPr lvl="0" algn="l"/>
            <a:endParaRPr lang="en-US" sz="1800" b="1" dirty="0" smtClean="0">
              <a:solidFill>
                <a:schemeClr val="tx1"/>
              </a:solidFill>
            </a:endParaRPr>
          </a:p>
          <a:p>
            <a:pPr lvl="0" algn="l"/>
            <a:endParaRPr lang="en-US" sz="1800" dirty="0" smtClean="0">
              <a:solidFill>
                <a:schemeClr val="tx1"/>
              </a:solidFill>
            </a:endParaRPr>
          </a:p>
          <a:p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Product and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14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2880320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Team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altLang="en-US" sz="2000" dirty="0" smtClean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Highlight </a:t>
            </a: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key team members and their prior positions, successes, domain expertise</a:t>
            </a:r>
            <a:b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Demonstrate relevant experience</a:t>
            </a:r>
            <a:b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Which roles are the keys to success in your social enterprise?</a:t>
            </a:r>
            <a:r>
              <a:rPr lang="en-US" altLang="en-US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en-US" altLang="en-US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9552" y="3933056"/>
            <a:ext cx="8229600" cy="2016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7600" dirty="0" smtClean="0"/>
              <a:t>Operations</a:t>
            </a:r>
          </a:p>
          <a:p>
            <a:endParaRPr lang="en-US" sz="7200" dirty="0" smtClean="0"/>
          </a:p>
          <a:p>
            <a:endParaRPr lang="en-US" sz="7200" dirty="0" smtClean="0"/>
          </a:p>
          <a:p>
            <a:r>
              <a:rPr lang="en-US" sz="7200" dirty="0" smtClean="0">
                <a:solidFill>
                  <a:schemeClr val="bg1">
                    <a:lumMod val="50000"/>
                  </a:schemeClr>
                </a:solidFill>
              </a:rPr>
              <a:t>Describe </a:t>
            </a:r>
            <a:r>
              <a:rPr lang="en-US" sz="7200" dirty="0">
                <a:solidFill>
                  <a:schemeClr val="bg1">
                    <a:lumMod val="50000"/>
                  </a:schemeClr>
                </a:solidFill>
              </a:rPr>
              <a:t>the value chain of your business. </a:t>
            </a:r>
          </a:p>
          <a:p>
            <a:endParaRPr lang="en-US" sz="7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7200" dirty="0">
                <a:solidFill>
                  <a:schemeClr val="bg1">
                    <a:lumMod val="50000"/>
                  </a:schemeClr>
                </a:solidFill>
              </a:rPr>
              <a:t>Provide a diagram of the workflow, main actors and main inputs and outputs.</a:t>
            </a:r>
          </a:p>
          <a:p>
            <a:endParaRPr lang="en-US" sz="7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7200" dirty="0">
                <a:solidFill>
                  <a:schemeClr val="bg1">
                    <a:lumMod val="50000"/>
                  </a:schemeClr>
                </a:solidFill>
              </a:rPr>
              <a:t>How is social value integrated into your operations?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59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74137" y="1556792"/>
            <a:ext cx="8064896" cy="4968552"/>
          </a:xfrm>
        </p:spPr>
        <p:txBody>
          <a:bodyPr>
            <a:normAutofit/>
          </a:bodyPr>
          <a:lstStyle/>
          <a:p>
            <a:pPr lvl="0"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/>
              <a:t>Financing needs: How </a:t>
            </a:r>
            <a:r>
              <a:rPr lang="en-US" sz="1800" dirty="0" smtClean="0"/>
              <a:t>much? </a:t>
            </a:r>
            <a:r>
              <a:rPr lang="en-US" sz="1800" dirty="0"/>
              <a:t>Where from? What </a:t>
            </a:r>
            <a:r>
              <a:rPr lang="en-US" sz="1800" dirty="0" smtClean="0"/>
              <a:t>kinds?</a:t>
            </a:r>
          </a:p>
          <a:p>
            <a:r>
              <a:rPr lang="en-US" sz="1800" dirty="0" smtClean="0"/>
              <a:t> </a:t>
            </a:r>
            <a:endParaRPr lang="en-US" sz="1800" dirty="0"/>
          </a:p>
          <a:p>
            <a:r>
              <a:rPr lang="en-US" sz="1800" dirty="0" smtClean="0"/>
              <a:t>Revenue </a:t>
            </a:r>
            <a:r>
              <a:rPr lang="en-US" sz="1800" dirty="0"/>
              <a:t>costs: How much will cost your SE to run? 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dirty="0"/>
              <a:t>Financial summary and P&amp;L</a:t>
            </a:r>
            <a:r>
              <a:rPr lang="en-US" sz="1800" dirty="0" smtClean="0"/>
              <a:t>: </a:t>
            </a:r>
            <a:r>
              <a:rPr lang="en-US" sz="1800" dirty="0"/>
              <a:t>Break down your revenue sources by </a:t>
            </a:r>
            <a:r>
              <a:rPr lang="en-US" sz="1800" dirty="0" smtClean="0"/>
              <a:t>%. When </a:t>
            </a:r>
            <a:r>
              <a:rPr lang="en-US" sz="1800" dirty="0"/>
              <a:t>do you expect your SE to achieve a surplus? Where do you plan to invest your profits</a:t>
            </a:r>
            <a:r>
              <a:rPr lang="en-US" sz="1800" dirty="0" smtClean="0"/>
              <a:t>?</a:t>
            </a:r>
          </a:p>
          <a:p>
            <a:endParaRPr lang="en-US" sz="1800" dirty="0"/>
          </a:p>
          <a:p>
            <a:r>
              <a:rPr lang="en-US" sz="2200" dirty="0">
                <a:solidFill>
                  <a:srgbClr val="C00000"/>
                </a:solidFill>
              </a:rPr>
              <a:t>Visualize your </a:t>
            </a:r>
            <a:r>
              <a:rPr lang="en-US" sz="2200" dirty="0" smtClean="0">
                <a:solidFill>
                  <a:srgbClr val="C00000"/>
                </a:solidFill>
              </a:rPr>
              <a:t>financing model with graphics</a:t>
            </a:r>
            <a:r>
              <a:rPr lang="en-US" sz="2200" dirty="0">
                <a:solidFill>
                  <a:srgbClr val="C00000"/>
                </a:solidFill>
              </a:rPr>
              <a:t>, images, </a:t>
            </a:r>
            <a:r>
              <a:rPr lang="en-US" sz="2200" dirty="0" err="1">
                <a:solidFill>
                  <a:srgbClr val="C00000"/>
                </a:solidFill>
              </a:rPr>
              <a:t>pictogrames</a:t>
            </a:r>
            <a:endParaRPr lang="en-US" sz="2200" dirty="0">
              <a:solidFill>
                <a:srgbClr val="C00000"/>
              </a:solidFill>
            </a:endParaRPr>
          </a:p>
          <a:p>
            <a:endParaRPr lang="de-DE" sz="1800" dirty="0">
              <a:solidFill>
                <a:srgbClr val="C00000"/>
              </a:solidFill>
            </a:endParaRPr>
          </a:p>
          <a:p>
            <a:endParaRPr lang="en-US" sz="1800" dirty="0"/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Financing and the revenue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62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621904" y="1448739"/>
            <a:ext cx="8064896" cy="5256584"/>
          </a:xfrm>
        </p:spPr>
        <p:txBody>
          <a:bodyPr>
            <a:normAutofit/>
          </a:bodyPr>
          <a:lstStyle/>
          <a:p>
            <a:pPr lvl="0"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/>
              <a:t>Pricing: </a:t>
            </a:r>
            <a:r>
              <a:rPr lang="en-US" sz="1800" dirty="0" smtClean="0"/>
              <a:t>How </a:t>
            </a:r>
            <a:r>
              <a:rPr lang="en-US" sz="1800" dirty="0"/>
              <a:t>your pricing fits into the larger market</a:t>
            </a:r>
            <a:r>
              <a:rPr lang="en-US" sz="1800" dirty="0" smtClean="0"/>
              <a:t>?</a:t>
            </a:r>
          </a:p>
          <a:p>
            <a:endParaRPr lang="en-US" sz="1800" dirty="0"/>
          </a:p>
          <a:p>
            <a:r>
              <a:rPr lang="en-US" sz="1800" dirty="0"/>
              <a:t>Promotion: What ways of advertising or promoting will you use for your social enterprise</a:t>
            </a:r>
            <a:r>
              <a:rPr lang="en-US" sz="1800" dirty="0" smtClean="0"/>
              <a:t>?</a:t>
            </a:r>
          </a:p>
          <a:p>
            <a:endParaRPr lang="en-US" sz="1800" dirty="0"/>
          </a:p>
          <a:p>
            <a:r>
              <a:rPr lang="en-US" sz="1800" dirty="0"/>
              <a:t>Channels: the strategy of communication and distribution used to reach the customers segments. </a:t>
            </a:r>
            <a:endParaRPr lang="en-US" sz="1800" dirty="0" smtClean="0"/>
          </a:p>
          <a:p>
            <a:endParaRPr lang="en-US" sz="1800" dirty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rgbClr val="C00000"/>
                </a:solidFill>
              </a:rPr>
              <a:t>Visualize your marketing strategy with </a:t>
            </a:r>
            <a:r>
              <a:rPr lang="en-US" sz="2200" dirty="0">
                <a:solidFill>
                  <a:srgbClr val="C00000"/>
                </a:solidFill>
              </a:rPr>
              <a:t>graphics, images, </a:t>
            </a:r>
            <a:r>
              <a:rPr lang="en-US" sz="2200" dirty="0" err="1">
                <a:solidFill>
                  <a:srgbClr val="C00000"/>
                </a:solidFill>
              </a:rPr>
              <a:t>pictogrames</a:t>
            </a:r>
            <a:endParaRPr lang="en-US" sz="2200" dirty="0">
              <a:solidFill>
                <a:srgbClr val="C00000"/>
              </a:solidFill>
            </a:endParaRPr>
          </a:p>
          <a:p>
            <a:endParaRPr lang="de-DE" sz="2200" dirty="0">
              <a:solidFill>
                <a:srgbClr val="C00000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Marketing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36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621904" y="1448739"/>
            <a:ext cx="8064896" cy="5256584"/>
          </a:xfrm>
        </p:spPr>
        <p:txBody>
          <a:bodyPr>
            <a:normAutofit/>
          </a:bodyPr>
          <a:lstStyle/>
          <a:p>
            <a:pPr lvl="0" algn="l"/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Social: </a:t>
            </a:r>
          </a:p>
          <a:p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Environmental:</a:t>
            </a:r>
          </a:p>
          <a:p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Other:</a:t>
            </a:r>
          </a:p>
          <a:p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200" dirty="0">
                <a:solidFill>
                  <a:srgbClr val="C00000"/>
                </a:solidFill>
              </a:rPr>
              <a:t>Visualize </a:t>
            </a:r>
            <a:r>
              <a:rPr lang="en-US" sz="2200" dirty="0" smtClean="0">
                <a:solidFill>
                  <a:srgbClr val="C00000"/>
                </a:solidFill>
              </a:rPr>
              <a:t>the impact of your social enterprise with graphics</a:t>
            </a:r>
            <a:r>
              <a:rPr lang="en-US" sz="2200" dirty="0">
                <a:solidFill>
                  <a:srgbClr val="C00000"/>
                </a:solidFill>
              </a:rPr>
              <a:t>, images, </a:t>
            </a:r>
            <a:r>
              <a:rPr lang="en-US" sz="2200" dirty="0" err="1">
                <a:solidFill>
                  <a:srgbClr val="C00000"/>
                </a:solidFill>
              </a:rPr>
              <a:t>pictogrames</a:t>
            </a:r>
            <a:endParaRPr lang="en-US" sz="2200" dirty="0">
              <a:solidFill>
                <a:srgbClr val="C00000"/>
              </a:solidFill>
            </a:endParaRPr>
          </a:p>
          <a:p>
            <a:endParaRPr lang="de-DE" sz="1800" dirty="0">
              <a:solidFill>
                <a:srgbClr val="C00000"/>
              </a:solidFill>
            </a:endParaRPr>
          </a:p>
          <a:p>
            <a:endParaRPr lang="de-DE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46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Bildschirmpräsentation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</vt:lpstr>
      <vt:lpstr>PowerPoint-Präsentation</vt:lpstr>
      <vt:lpstr>PowerPoint-Präsentation</vt:lpstr>
      <vt:lpstr>PowerPoint-Präsentation</vt:lpstr>
      <vt:lpstr>Team  Highlight key team members and their prior positions, successes, domain expertise  Demonstrate relevant experience  Which roles are the keys to success in your social enterprise?  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Entrepreneurship  for Local Change</dc:title>
  <dc:creator>Fetzer, Ellen</dc:creator>
  <cp:lastModifiedBy>Fetzer, Ellen</cp:lastModifiedBy>
  <cp:revision>124</cp:revision>
  <dcterms:created xsi:type="dcterms:W3CDTF">2015-07-20T17:54:44Z</dcterms:created>
  <dcterms:modified xsi:type="dcterms:W3CDTF">2016-06-16T06:48:05Z</dcterms:modified>
</cp:coreProperties>
</file>