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6" autoAdjust="0"/>
  </p:normalViewPr>
  <p:slideViewPr>
    <p:cSldViewPr>
      <p:cViewPr>
        <p:scale>
          <a:sx n="91" d="100"/>
          <a:sy n="91" d="100"/>
        </p:scale>
        <p:origin x="-18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2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454FD-FD33-4C4B-AECD-C67CC42B182A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9BC8A-F394-409F-8BBD-F7871472A8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04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43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20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NBK4-130A-01\E-Learning\Erasmus Plus\Antragstellung 2015\Strategic Partnership Local Change\Project Communication\Consortium Logos\all partner log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26" y="6309320"/>
            <a:ext cx="7078002" cy="50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2052" name="Picture 4" descr="\\NBK4-130A-01\E-Learning\Erasmus Plus\Antragstellung 2015\Strategic Partnership Local Change\Project Communication\Consortium Logos\eu_flag_co_funded_pos_[rgb]_righ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463762"/>
            <a:ext cx="1224136" cy="34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 userDrawn="1"/>
        </p:nvSpPr>
        <p:spPr>
          <a:xfrm>
            <a:off x="359572" y="6093296"/>
            <a:ext cx="5418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Erasmus+</a:t>
            </a:r>
            <a:r>
              <a:rPr lang="de-DE" sz="1400" baseline="0" dirty="0" smtClean="0"/>
              <a:t> </a:t>
            </a:r>
            <a:r>
              <a:rPr lang="de-DE" sz="1400" dirty="0" smtClean="0"/>
              <a:t>Strategic </a:t>
            </a:r>
            <a:r>
              <a:rPr lang="de-DE" sz="1400" i="0" dirty="0" err="1" smtClean="0"/>
              <a:t>Partnership</a:t>
            </a:r>
            <a:r>
              <a:rPr lang="de-DE" sz="1400" i="0" dirty="0" smtClean="0"/>
              <a:t> </a:t>
            </a:r>
            <a:r>
              <a:rPr lang="de-DE" sz="1400" i="1" dirty="0" err="1" smtClean="0"/>
              <a:t>Social</a:t>
            </a:r>
            <a:r>
              <a:rPr lang="de-DE" sz="1400" i="1" dirty="0" smtClean="0"/>
              <a:t> Entrepreneurship </a:t>
            </a:r>
            <a:r>
              <a:rPr lang="de-DE" sz="1400" i="1" dirty="0" err="1" smtClean="0"/>
              <a:t>for</a:t>
            </a:r>
            <a:r>
              <a:rPr lang="de-DE" sz="1400" i="1" dirty="0" smtClean="0"/>
              <a:t> </a:t>
            </a:r>
            <a:r>
              <a:rPr lang="de-DE" sz="1400" i="1" dirty="0" err="1" smtClean="0"/>
              <a:t>Local</a:t>
            </a:r>
            <a:r>
              <a:rPr lang="de-DE" sz="1400" i="1" dirty="0" smtClean="0"/>
              <a:t> Change</a:t>
            </a:r>
            <a:endParaRPr lang="de-DE" sz="1400" i="1" dirty="0"/>
          </a:p>
        </p:txBody>
      </p:sp>
      <p:cxnSp>
        <p:nvCxnSpPr>
          <p:cNvPr id="11" name="Gerade Verbindung 10"/>
          <p:cNvCxnSpPr/>
          <p:nvPr userDrawn="1"/>
        </p:nvCxnSpPr>
        <p:spPr>
          <a:xfrm flipH="1">
            <a:off x="467544" y="6093296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24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62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33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13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33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97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3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0DEE-FCDD-4733-A5F6-25FBB4406905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0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880320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chemeClr val="tx1"/>
                </a:solidFill>
              </a:rPr>
              <a:t>Challenge</a:t>
            </a:r>
            <a:endParaRPr lang="de-DE" sz="4400" dirty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Social/ environmental/ other challenge: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efine 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the real problem/need you’re solving, and for 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whom.</a:t>
            </a: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2200" dirty="0" err="1">
                <a:solidFill>
                  <a:srgbClr val="C00000"/>
                </a:solidFill>
                <a:latin typeface="+mj-lt"/>
              </a:rPr>
              <a:t>V</a:t>
            </a:r>
            <a:r>
              <a:rPr lang="en-US" sz="2200" dirty="0" err="1" smtClean="0">
                <a:solidFill>
                  <a:srgbClr val="C00000"/>
                </a:solidFill>
                <a:latin typeface="+mj-lt"/>
              </a:rPr>
              <a:t>isualise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your challenges with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graphics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, images, </a:t>
            </a:r>
            <a:r>
              <a:rPr lang="en-US" sz="2200" dirty="0" err="1" smtClean="0">
                <a:solidFill>
                  <a:srgbClr val="C00000"/>
                </a:solidFill>
                <a:latin typeface="+mj-lt"/>
              </a:rPr>
              <a:t>pictogrames</a:t>
            </a:r>
            <a:endParaRPr lang="en-US" sz="2200" dirty="0" smtClean="0">
              <a:solidFill>
                <a:srgbClr val="C00000"/>
              </a:solidFill>
              <a:latin typeface="+mj-lt"/>
            </a:endParaRPr>
          </a:p>
          <a:p>
            <a:endParaRPr lang="en-US" sz="1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Untertitel 4"/>
          <p:cNvSpPr txBox="1">
            <a:spLocks/>
          </p:cNvSpPr>
          <p:nvPr/>
        </p:nvSpPr>
        <p:spPr>
          <a:xfrm>
            <a:off x="539552" y="3226267"/>
            <a:ext cx="82809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400" dirty="0" smtClean="0">
                <a:solidFill>
                  <a:schemeClr val="tx1"/>
                </a:solidFill>
              </a:rPr>
              <a:t>Current solutions 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j-lt"/>
                <a:cs typeface="Arial"/>
              </a:rPr>
              <a:t>Who else is already doing this, and how are they going about it and what are they not getting right or doing wrong?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280920" cy="3456384"/>
          </a:xfrm>
        </p:spPr>
        <p:txBody>
          <a:bodyPr>
            <a:normAutofit/>
          </a:bodyPr>
          <a:lstStyle/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Define your market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what 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business/space you are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in</a:t>
            </a:r>
          </a:p>
          <a:p>
            <a:pPr lvl="0"/>
            <a:endParaRPr lang="en-US" altLang="en-US" sz="1800" dirty="0" smtClean="0">
              <a:latin typeface="+mj-lt"/>
              <a:cs typeface="Arial" panose="020B0604020202020204" pitchFamily="34" charset="0"/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Total market size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Euro size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etc.</a:t>
            </a:r>
          </a:p>
          <a:p>
            <a:pPr lvl="0"/>
            <a:endParaRPr lang="en-US" altLang="en-US" sz="1800" dirty="0" smtClean="0">
              <a:latin typeface="+mj-lt"/>
              <a:cs typeface="Arial" panose="020B0604020202020204" pitchFamily="34" charset="0"/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Beneficiaries and customers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clearly 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define exactly who you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serve</a:t>
            </a:r>
          </a:p>
          <a:p>
            <a:pPr lvl="0"/>
            <a:endParaRPr lang="en-US" altLang="en-US" sz="1800" dirty="0" smtClean="0">
              <a:latin typeface="+mj-lt"/>
              <a:cs typeface="Arial" panose="020B0604020202020204" pitchFamily="34" charset="0"/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Macro trends 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&amp;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insights</a:t>
            </a:r>
          </a:p>
          <a:p>
            <a:pPr lvl="0"/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rgbClr val="C00000"/>
                </a:solidFill>
              </a:rPr>
              <a:t>Visualize your target market with graphics</a:t>
            </a:r>
            <a:r>
              <a:rPr lang="en-US" sz="2200" dirty="0">
                <a:solidFill>
                  <a:srgbClr val="C00000"/>
                </a:solidFill>
              </a:rPr>
              <a:t>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pPr lvl="0"/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Target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21904" y="1268760"/>
            <a:ext cx="8064896" cy="5760640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Solution: product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or service benefits, how 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use/value your product or 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endParaRPr lang="en-US" altLang="en-US" sz="1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Social value proposition: How will you show that you are creating social impact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lvl="0"/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0" hangingPunct="0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Customer value proposition: What do your customers want to get out of this initiative?</a:t>
            </a:r>
          </a:p>
          <a:p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200" dirty="0">
                <a:solidFill>
                  <a:srgbClr val="C00000"/>
                </a:solidFill>
                <a:cs typeface="Arial" panose="020B0604020202020204" pitchFamily="34" charset="0"/>
              </a:rPr>
              <a:t>Images and visuals are better than lots of text: show don’t tell</a:t>
            </a:r>
          </a:p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pPr lvl="0" algn="l"/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Product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Team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Highlight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key team members and their prior positions, successes, domain expertise</a:t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Demonstrate relevant experience</a:t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Which roles are the keys to success in your social enterprise?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93305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600" dirty="0" smtClean="0"/>
              <a:t>Operations</a:t>
            </a:r>
          </a:p>
          <a:p>
            <a:endParaRPr lang="en-US" sz="7200" dirty="0" smtClean="0"/>
          </a:p>
          <a:p>
            <a:endParaRPr lang="en-US" sz="7200" dirty="0" smtClean="0"/>
          </a:p>
          <a:p>
            <a:r>
              <a:rPr lang="en-US" sz="7200" dirty="0" smtClean="0">
                <a:solidFill>
                  <a:schemeClr val="bg1">
                    <a:lumMod val="50000"/>
                  </a:schemeClr>
                </a:solidFill>
              </a:rPr>
              <a:t>Describe </a:t>
            </a:r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the value chain of your business. </a:t>
            </a: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Provide a diagram of the workflow, main actors and main inputs and outputs.</a:t>
            </a: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How is social value integrated into your operations?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74137" y="1556792"/>
            <a:ext cx="8064896" cy="4968552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/>
              <a:t>Financing needs: How </a:t>
            </a:r>
            <a:r>
              <a:rPr lang="en-US" sz="1800" dirty="0" smtClean="0"/>
              <a:t>much? </a:t>
            </a:r>
            <a:r>
              <a:rPr lang="en-US" sz="1800" dirty="0"/>
              <a:t>Where from? What </a:t>
            </a:r>
            <a:r>
              <a:rPr lang="en-US" sz="1800" dirty="0" smtClean="0"/>
              <a:t>kinds?</a:t>
            </a:r>
          </a:p>
          <a:p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Revenue </a:t>
            </a:r>
            <a:r>
              <a:rPr lang="en-US" sz="1800" dirty="0"/>
              <a:t>costs: How much will cost your SE to run?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Financial summary and P&amp;L</a:t>
            </a:r>
            <a:r>
              <a:rPr lang="en-US" sz="1800" dirty="0" smtClean="0"/>
              <a:t>: </a:t>
            </a:r>
            <a:r>
              <a:rPr lang="en-US" sz="1800" dirty="0"/>
              <a:t>Break down your revenue sources by </a:t>
            </a:r>
            <a:r>
              <a:rPr lang="en-US" sz="1800" dirty="0" smtClean="0"/>
              <a:t>%. When </a:t>
            </a:r>
            <a:r>
              <a:rPr lang="en-US" sz="1800" dirty="0"/>
              <a:t>do you expect your SE to achieve a surplus? Where do you plan to invest your profits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2200" dirty="0">
                <a:solidFill>
                  <a:srgbClr val="C00000"/>
                </a:solidFill>
              </a:rPr>
              <a:t>Visualize your </a:t>
            </a:r>
            <a:r>
              <a:rPr lang="en-US" sz="2200" dirty="0" smtClean="0">
                <a:solidFill>
                  <a:srgbClr val="C00000"/>
                </a:solidFill>
              </a:rPr>
              <a:t>financing model with graphics</a:t>
            </a:r>
            <a:r>
              <a:rPr lang="en-US" sz="2200" dirty="0">
                <a:solidFill>
                  <a:srgbClr val="C00000"/>
                </a:solidFill>
              </a:rPr>
              <a:t>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endParaRPr lang="de-DE" sz="1800" dirty="0">
              <a:solidFill>
                <a:srgbClr val="C00000"/>
              </a:solidFill>
            </a:endParaRPr>
          </a:p>
          <a:p>
            <a:endParaRPr lang="en-US" sz="1800" dirty="0"/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Financing and the revenue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21904" y="1448739"/>
            <a:ext cx="8064896" cy="5256584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/>
              <a:t>Pricing: </a:t>
            </a:r>
            <a:r>
              <a:rPr lang="en-US" sz="1800" dirty="0" smtClean="0"/>
              <a:t>How </a:t>
            </a:r>
            <a:r>
              <a:rPr lang="en-US" sz="1800" dirty="0"/>
              <a:t>your pricing fits into the larger market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Promotion: What ways of advertising or promoting will you use for your social enterprise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Channels: the strategy of communication and distribution used to reach the customers segments. </a:t>
            </a:r>
            <a:endParaRPr lang="en-US" sz="1800" dirty="0" smtClean="0"/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rgbClr val="C00000"/>
                </a:solidFill>
              </a:rPr>
              <a:t>Visualize your marketing strategy with </a:t>
            </a:r>
            <a:r>
              <a:rPr lang="en-US" sz="2200" dirty="0">
                <a:solidFill>
                  <a:srgbClr val="C00000"/>
                </a:solidFill>
              </a:rPr>
              <a:t>graphics,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endParaRPr lang="de-DE" sz="2200" dirty="0">
              <a:solidFill>
                <a:srgbClr val="C00000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Marketing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21904" y="1448739"/>
            <a:ext cx="8064896" cy="5256584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Social: </a:t>
            </a: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Environmental:</a:t>
            </a:r>
          </a:p>
          <a:p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Other:</a:t>
            </a:r>
          </a:p>
          <a:p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rgbClr val="C00000"/>
                </a:solidFill>
              </a:rPr>
              <a:t>Visualize </a:t>
            </a:r>
            <a:r>
              <a:rPr lang="en-US" sz="2200" dirty="0" smtClean="0">
                <a:solidFill>
                  <a:srgbClr val="C00000"/>
                </a:solidFill>
              </a:rPr>
              <a:t>the impact of your social enterprise with graphics</a:t>
            </a:r>
            <a:r>
              <a:rPr lang="en-US" sz="2200" dirty="0">
                <a:solidFill>
                  <a:srgbClr val="C00000"/>
                </a:solidFill>
              </a:rPr>
              <a:t>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endParaRPr lang="de-DE" sz="1800" dirty="0">
              <a:solidFill>
                <a:srgbClr val="C00000"/>
              </a:solidFill>
            </a:endParaRPr>
          </a:p>
          <a:p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Bildschirmpräsentation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Team  Highlight key team members and their prior positions, successes, domain expertise  Demonstrate relevant experience  Which roles are the keys to success in your social enterprise?  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Entrepreneurship  for Local Change</dc:title>
  <dc:creator>Fetzer, Ellen</dc:creator>
  <cp:lastModifiedBy>Fetzer, Ellen</cp:lastModifiedBy>
  <cp:revision>124</cp:revision>
  <dcterms:created xsi:type="dcterms:W3CDTF">2015-07-20T17:54:44Z</dcterms:created>
  <dcterms:modified xsi:type="dcterms:W3CDTF">2016-06-16T06:48:05Z</dcterms:modified>
</cp:coreProperties>
</file>