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62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A0CC3-AF28-46AD-83C7-F01627DE0B9A}" type="datetimeFigureOut">
              <a:rPr lang="de-DE" smtClean="0"/>
              <a:t>10.04.2017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524445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A0CC3-AF28-46AD-83C7-F01627DE0B9A}" type="datetimeFigureOut">
              <a:rPr lang="de-DE" smtClean="0"/>
              <a:t>10.04.2017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209534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A0CC3-AF28-46AD-83C7-F01627DE0B9A}" type="datetimeFigureOut">
              <a:rPr lang="de-DE" smtClean="0"/>
              <a:t>10.04.2017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33715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A0CC3-AF28-46AD-83C7-F01627DE0B9A}" type="datetimeFigureOut">
              <a:rPr lang="de-DE" smtClean="0"/>
              <a:t>10.04.2017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091725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A0CC3-AF28-46AD-83C7-F01627DE0B9A}" type="datetimeFigureOut">
              <a:rPr lang="de-DE" smtClean="0"/>
              <a:t>10.04.2017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370832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A0CC3-AF28-46AD-83C7-F01627DE0B9A}" type="datetimeFigureOut">
              <a:rPr lang="de-DE" smtClean="0"/>
              <a:t>10.04.2017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020343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A0CC3-AF28-46AD-83C7-F01627DE0B9A}" type="datetimeFigureOut">
              <a:rPr lang="de-DE" smtClean="0"/>
              <a:t>10.04.2017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673460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A0CC3-AF28-46AD-83C7-F01627DE0B9A}" type="datetimeFigureOut">
              <a:rPr lang="de-DE" smtClean="0"/>
              <a:t>10.04.2017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072031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A0CC3-AF28-46AD-83C7-F01627DE0B9A}" type="datetimeFigureOut">
              <a:rPr lang="de-DE" smtClean="0"/>
              <a:t>10.04.2017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530008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A0CC3-AF28-46AD-83C7-F01627DE0B9A}" type="datetimeFigureOut">
              <a:rPr lang="de-DE" smtClean="0"/>
              <a:t>10.04.2017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142211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A0CC3-AF28-46AD-83C7-F01627DE0B9A}" type="datetimeFigureOut">
              <a:rPr lang="de-DE" smtClean="0"/>
              <a:t>10.04.2017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792239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0A0CC3-AF28-46AD-83C7-F01627DE0B9A}" type="datetimeFigureOut">
              <a:rPr lang="de-DE" smtClean="0"/>
              <a:t>10.04.2017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809783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467544" y="332656"/>
            <a:ext cx="8352928" cy="1470025"/>
          </a:xfrm>
        </p:spPr>
        <p:txBody>
          <a:bodyPr>
            <a:normAutofit/>
          </a:bodyPr>
          <a:lstStyle/>
          <a:p>
            <a:r>
              <a:rPr lang="de-DE" sz="3600" dirty="0" err="1" smtClean="0"/>
              <a:t>Landscape</a:t>
            </a:r>
            <a:r>
              <a:rPr lang="de-DE" sz="3600" dirty="0" smtClean="0"/>
              <a:t> Education </a:t>
            </a:r>
            <a:r>
              <a:rPr lang="de-DE" sz="3600" dirty="0" err="1" smtClean="0"/>
              <a:t>for</a:t>
            </a:r>
            <a:r>
              <a:rPr lang="de-DE" sz="3600" dirty="0" smtClean="0"/>
              <a:t> Democracy</a:t>
            </a:r>
            <a:br>
              <a:rPr lang="de-DE" sz="3600" dirty="0" smtClean="0"/>
            </a:br>
            <a:r>
              <a:rPr lang="de-DE" sz="36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Your</a:t>
            </a:r>
            <a:r>
              <a:rPr lang="de-DE" sz="36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de-DE" sz="36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Landscape</a:t>
            </a:r>
            <a:r>
              <a:rPr lang="de-DE" sz="36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Symbols</a:t>
            </a:r>
            <a:endParaRPr lang="de-DE" sz="36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411560" y="3284984"/>
            <a:ext cx="6400800" cy="3312368"/>
          </a:xfrm>
        </p:spPr>
        <p:txBody>
          <a:bodyPr>
            <a:normAutofit fontScale="85000" lnSpcReduction="20000"/>
          </a:bodyPr>
          <a:lstStyle/>
          <a:p>
            <a:r>
              <a:rPr lang="de-DE" dirty="0" smtClean="0"/>
              <a:t>Working Group: x</a:t>
            </a:r>
          </a:p>
          <a:p>
            <a:endParaRPr lang="de-DE" dirty="0" smtClean="0"/>
          </a:p>
          <a:p>
            <a:r>
              <a:rPr lang="de-DE" dirty="0" smtClean="0"/>
              <a:t>Group </a:t>
            </a:r>
            <a:r>
              <a:rPr lang="de-DE" dirty="0" err="1" smtClean="0"/>
              <a:t>members</a:t>
            </a:r>
            <a:r>
              <a:rPr lang="de-DE" dirty="0" smtClean="0"/>
              <a:t>:</a:t>
            </a:r>
          </a:p>
          <a:p>
            <a:r>
              <a:rPr lang="de-DE" dirty="0" smtClean="0"/>
              <a:t>xxx</a:t>
            </a:r>
          </a:p>
          <a:p>
            <a:r>
              <a:rPr lang="de-DE" dirty="0" smtClean="0"/>
              <a:t>xxx</a:t>
            </a:r>
          </a:p>
          <a:p>
            <a:r>
              <a:rPr lang="de-DE" dirty="0" smtClean="0"/>
              <a:t>xxx</a:t>
            </a:r>
          </a:p>
          <a:p>
            <a:r>
              <a:rPr lang="de-DE" dirty="0" smtClean="0"/>
              <a:t>xxx</a:t>
            </a:r>
          </a:p>
          <a:p>
            <a:r>
              <a:rPr lang="de-DE" dirty="0"/>
              <a:t>e</a:t>
            </a:r>
            <a:r>
              <a:rPr lang="de-DE" dirty="0" smtClean="0"/>
              <a:t>tc.</a:t>
            </a:r>
          </a:p>
        </p:txBody>
      </p:sp>
      <p:pic>
        <p:nvPicPr>
          <p:cNvPr id="1026" name="Picture 2" descr="C:\Users\ellen.fetzer\Documents\E-Learning\Erasmus Plus\Antragstellung 2015\Landscape Democracy\4 Public Relations and Marketing\Logos\LED_logo.tif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5936" y="1844824"/>
            <a:ext cx="1152128" cy="11521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68126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tertitel 4"/>
          <p:cNvSpPr>
            <a:spLocks noGrp="1"/>
          </p:cNvSpPr>
          <p:nvPr>
            <p:ph type="subTitle" idx="1"/>
          </p:nvPr>
        </p:nvSpPr>
        <p:spPr>
          <a:xfrm>
            <a:off x="539552" y="332656"/>
            <a:ext cx="8064896" cy="3384376"/>
          </a:xfrm>
        </p:spPr>
        <p:txBody>
          <a:bodyPr>
            <a:normAutofit fontScale="92500" lnSpcReduction="20000"/>
          </a:bodyPr>
          <a:lstStyle/>
          <a:p>
            <a:pPr algn="l"/>
            <a:r>
              <a:rPr lang="de-DE" sz="1800" b="1" dirty="0" smtClean="0">
                <a:solidFill>
                  <a:schemeClr val="tx1"/>
                </a:solidFill>
              </a:rPr>
              <a:t>Part 1: The </a:t>
            </a:r>
            <a:r>
              <a:rPr lang="de-DE" sz="1800" b="1" dirty="0" err="1" smtClean="0">
                <a:solidFill>
                  <a:schemeClr val="tx1"/>
                </a:solidFill>
              </a:rPr>
              <a:t>group</a:t>
            </a:r>
            <a:r>
              <a:rPr lang="de-DE" sz="1800" b="1" dirty="0" smtClean="0">
                <a:solidFill>
                  <a:schemeClr val="tx1"/>
                </a:solidFill>
              </a:rPr>
              <a:t> </a:t>
            </a:r>
            <a:r>
              <a:rPr lang="de-DE" sz="1800" b="1" dirty="0" err="1" smtClean="0">
                <a:solidFill>
                  <a:schemeClr val="tx1"/>
                </a:solidFill>
              </a:rPr>
              <a:t>members</a:t>
            </a:r>
            <a:r>
              <a:rPr lang="de-DE" sz="1800" b="1" dirty="0" smtClean="0">
                <a:solidFill>
                  <a:schemeClr val="tx1"/>
                </a:solidFill>
              </a:rPr>
              <a:t>‘ </a:t>
            </a:r>
            <a:r>
              <a:rPr lang="de-DE" sz="1800" b="1" dirty="0" err="1" smtClean="0">
                <a:solidFill>
                  <a:schemeClr val="tx1"/>
                </a:solidFill>
              </a:rPr>
              <a:t>landscape</a:t>
            </a:r>
            <a:r>
              <a:rPr lang="de-DE" sz="1800" b="1" dirty="0" smtClean="0">
                <a:solidFill>
                  <a:schemeClr val="tx1"/>
                </a:solidFill>
              </a:rPr>
              <a:t> </a:t>
            </a:r>
            <a:r>
              <a:rPr lang="de-DE" sz="1800" b="1" dirty="0" err="1" smtClean="0">
                <a:solidFill>
                  <a:schemeClr val="tx1"/>
                </a:solidFill>
              </a:rPr>
              <a:t>symbols</a:t>
            </a:r>
            <a:r>
              <a:rPr lang="de-DE" sz="1800" b="1" dirty="0" smtClean="0">
                <a:solidFill>
                  <a:schemeClr val="tx1"/>
                </a:solidFill>
              </a:rPr>
              <a:t>/</a:t>
            </a:r>
            <a:r>
              <a:rPr lang="de-DE" sz="1800" b="1" dirty="0" err="1" smtClean="0">
                <a:solidFill>
                  <a:schemeClr val="tx1"/>
                </a:solidFill>
              </a:rPr>
              <a:t>photo</a:t>
            </a:r>
            <a:r>
              <a:rPr lang="de-DE" sz="1800" b="1" dirty="0" smtClean="0">
                <a:solidFill>
                  <a:schemeClr val="tx1"/>
                </a:solidFill>
              </a:rPr>
              <a:t> </a:t>
            </a:r>
            <a:r>
              <a:rPr lang="de-DE" sz="1800" b="1" dirty="0" err="1" smtClean="0">
                <a:solidFill>
                  <a:schemeClr val="tx1"/>
                </a:solidFill>
              </a:rPr>
              <a:t>voice</a:t>
            </a:r>
            <a:endParaRPr lang="de-DE" sz="1800" b="1" dirty="0" smtClean="0">
              <a:solidFill>
                <a:schemeClr val="tx1"/>
              </a:solidFill>
            </a:endParaRPr>
          </a:p>
          <a:p>
            <a:pPr algn="l"/>
            <a:endParaRPr lang="de-DE" sz="1800" dirty="0" smtClean="0">
              <a:solidFill>
                <a:schemeClr val="tx1"/>
              </a:solidFill>
            </a:endParaRPr>
          </a:p>
          <a:p>
            <a:pPr algn="l"/>
            <a:r>
              <a:rPr lang="de-DE" sz="1800" dirty="0" smtClean="0">
                <a:solidFill>
                  <a:schemeClr val="tx1"/>
                </a:solidFill>
              </a:rPr>
              <a:t>Group </a:t>
            </a:r>
            <a:r>
              <a:rPr lang="de-DE" sz="1800" dirty="0" err="1" smtClean="0">
                <a:solidFill>
                  <a:schemeClr val="tx1"/>
                </a:solidFill>
              </a:rPr>
              <a:t>member</a:t>
            </a:r>
            <a:r>
              <a:rPr lang="de-DE" sz="1800" dirty="0" smtClean="0">
                <a:solidFill>
                  <a:schemeClr val="tx1"/>
                </a:solidFill>
              </a:rPr>
              <a:t> 1 – x:</a:t>
            </a:r>
          </a:p>
          <a:p>
            <a:pPr algn="l"/>
            <a:endParaRPr lang="de-DE" sz="1800" dirty="0">
              <a:solidFill>
                <a:schemeClr val="tx1"/>
              </a:solidFill>
            </a:endParaRPr>
          </a:p>
          <a:p>
            <a:pPr algn="l"/>
            <a:r>
              <a:rPr lang="de-DE" sz="1800" dirty="0" smtClean="0">
                <a:solidFill>
                  <a:schemeClr val="tx1"/>
                </a:solidFill>
              </a:rPr>
              <a:t>Slide </a:t>
            </a:r>
            <a:r>
              <a:rPr lang="de-DE" sz="1800" dirty="0" smtClean="0">
                <a:solidFill>
                  <a:schemeClr val="tx1"/>
                </a:solidFill>
              </a:rPr>
              <a:t>1 -2 : </a:t>
            </a:r>
            <a:r>
              <a:rPr lang="de-DE" sz="1800" dirty="0" err="1" smtClean="0">
                <a:solidFill>
                  <a:schemeClr val="tx1"/>
                </a:solidFill>
              </a:rPr>
              <a:t>Your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photo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voice</a:t>
            </a:r>
            <a:endParaRPr lang="de-DE" sz="1800" dirty="0" smtClean="0">
              <a:solidFill>
                <a:schemeClr val="tx1"/>
              </a:solidFill>
            </a:endParaRPr>
          </a:p>
          <a:p>
            <a:pPr algn="l"/>
            <a:endParaRPr lang="de-DE" sz="1800" dirty="0">
              <a:solidFill>
                <a:schemeClr val="tx1"/>
              </a:solidFill>
            </a:endParaRPr>
          </a:p>
          <a:p>
            <a:pPr algn="l"/>
            <a:endParaRPr lang="de-DE" sz="1800" dirty="0" smtClean="0">
              <a:solidFill>
                <a:schemeClr val="tx1"/>
              </a:solidFill>
            </a:endParaRPr>
          </a:p>
          <a:p>
            <a:pPr algn="l"/>
            <a:r>
              <a:rPr lang="de-DE" sz="1800" dirty="0">
                <a:solidFill>
                  <a:schemeClr val="tx1"/>
                </a:solidFill>
              </a:rPr>
              <a:t>The </a:t>
            </a:r>
            <a:r>
              <a:rPr lang="de-DE" sz="1800" dirty="0" err="1">
                <a:solidFill>
                  <a:schemeClr val="tx1"/>
                </a:solidFill>
              </a:rPr>
              <a:t>first</a:t>
            </a:r>
            <a:r>
              <a:rPr lang="de-DE" sz="1800" dirty="0">
                <a:solidFill>
                  <a:schemeClr val="tx1"/>
                </a:solidFill>
              </a:rPr>
              <a:t> </a:t>
            </a:r>
            <a:r>
              <a:rPr lang="de-DE" sz="1800" dirty="0" err="1">
                <a:solidFill>
                  <a:schemeClr val="tx1"/>
                </a:solidFill>
              </a:rPr>
              <a:t>two</a:t>
            </a:r>
            <a:r>
              <a:rPr lang="de-DE" sz="1800" dirty="0">
                <a:solidFill>
                  <a:schemeClr val="tx1"/>
                </a:solidFill>
              </a:rPr>
              <a:t> </a:t>
            </a:r>
            <a:r>
              <a:rPr lang="de-DE" sz="1800" dirty="0" err="1">
                <a:solidFill>
                  <a:schemeClr val="tx1"/>
                </a:solidFill>
              </a:rPr>
              <a:t>slides</a:t>
            </a:r>
            <a:r>
              <a:rPr lang="de-DE" sz="1800" dirty="0">
                <a:solidFill>
                  <a:schemeClr val="tx1"/>
                </a:solidFill>
              </a:rPr>
              <a:t> </a:t>
            </a:r>
            <a:r>
              <a:rPr lang="de-DE" sz="1800" dirty="0" err="1">
                <a:solidFill>
                  <a:schemeClr val="tx1"/>
                </a:solidFill>
              </a:rPr>
              <a:t>can</a:t>
            </a:r>
            <a:r>
              <a:rPr lang="de-DE" sz="1800" dirty="0">
                <a:solidFill>
                  <a:schemeClr val="tx1"/>
                </a:solidFill>
              </a:rPr>
              <a:t> </a:t>
            </a:r>
            <a:r>
              <a:rPr lang="de-DE" sz="1800" dirty="0" err="1">
                <a:solidFill>
                  <a:schemeClr val="tx1"/>
                </a:solidFill>
              </a:rPr>
              <a:t>be</a:t>
            </a:r>
            <a:r>
              <a:rPr lang="de-DE" sz="1800" dirty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repreated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for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>
                <a:solidFill>
                  <a:schemeClr val="tx1"/>
                </a:solidFill>
              </a:rPr>
              <a:t>each</a:t>
            </a:r>
            <a:r>
              <a:rPr lang="de-DE" sz="1800" dirty="0">
                <a:solidFill>
                  <a:schemeClr val="tx1"/>
                </a:solidFill>
              </a:rPr>
              <a:t> </a:t>
            </a:r>
            <a:r>
              <a:rPr lang="de-DE" sz="1800" dirty="0" err="1">
                <a:solidFill>
                  <a:schemeClr val="tx1"/>
                </a:solidFill>
              </a:rPr>
              <a:t>group</a:t>
            </a:r>
            <a:r>
              <a:rPr lang="de-DE" sz="1800" dirty="0">
                <a:solidFill>
                  <a:schemeClr val="tx1"/>
                </a:solidFill>
              </a:rPr>
              <a:t> </a:t>
            </a:r>
            <a:r>
              <a:rPr lang="de-DE" sz="1800" dirty="0" err="1">
                <a:solidFill>
                  <a:schemeClr val="tx1"/>
                </a:solidFill>
              </a:rPr>
              <a:t>member</a:t>
            </a:r>
            <a:r>
              <a:rPr lang="de-DE" sz="1800" dirty="0">
                <a:solidFill>
                  <a:schemeClr val="tx1"/>
                </a:solidFill>
              </a:rPr>
              <a:t>, so </a:t>
            </a:r>
            <a:r>
              <a:rPr lang="de-DE" sz="1800" dirty="0" err="1">
                <a:solidFill>
                  <a:schemeClr val="tx1"/>
                </a:solidFill>
              </a:rPr>
              <a:t>there</a:t>
            </a:r>
            <a:r>
              <a:rPr lang="de-DE" sz="1800" dirty="0">
                <a:solidFill>
                  <a:schemeClr val="tx1"/>
                </a:solidFill>
              </a:rPr>
              <a:t> will </a:t>
            </a:r>
            <a:r>
              <a:rPr lang="de-DE" sz="1800" dirty="0" err="1">
                <a:solidFill>
                  <a:schemeClr val="tx1"/>
                </a:solidFill>
              </a:rPr>
              <a:t>be</a:t>
            </a:r>
            <a:r>
              <a:rPr lang="de-DE" sz="1800" dirty="0">
                <a:solidFill>
                  <a:schemeClr val="tx1"/>
                </a:solidFill>
              </a:rPr>
              <a:t> </a:t>
            </a:r>
            <a:r>
              <a:rPr lang="de-DE" sz="1800" dirty="0" err="1">
                <a:solidFill>
                  <a:schemeClr val="tx1"/>
                </a:solidFill>
              </a:rPr>
              <a:t>two</a:t>
            </a:r>
            <a:r>
              <a:rPr lang="de-DE" sz="1800" dirty="0">
                <a:solidFill>
                  <a:schemeClr val="tx1"/>
                </a:solidFill>
              </a:rPr>
              <a:t> </a:t>
            </a:r>
            <a:r>
              <a:rPr lang="de-DE" sz="1800" dirty="0" err="1">
                <a:solidFill>
                  <a:schemeClr val="tx1"/>
                </a:solidFill>
              </a:rPr>
              <a:t>slides</a:t>
            </a:r>
            <a:r>
              <a:rPr lang="de-DE" sz="1800" dirty="0">
                <a:solidFill>
                  <a:schemeClr val="tx1"/>
                </a:solidFill>
              </a:rPr>
              <a:t> per </a:t>
            </a:r>
            <a:r>
              <a:rPr lang="de-DE" sz="1800" dirty="0" err="1">
                <a:solidFill>
                  <a:schemeClr val="tx1"/>
                </a:solidFill>
              </a:rPr>
              <a:t>group</a:t>
            </a:r>
            <a:r>
              <a:rPr lang="de-DE" sz="1800" dirty="0">
                <a:solidFill>
                  <a:schemeClr val="tx1"/>
                </a:solidFill>
              </a:rPr>
              <a:t> </a:t>
            </a:r>
            <a:r>
              <a:rPr lang="de-DE" sz="1800" dirty="0" err="1">
                <a:solidFill>
                  <a:schemeClr val="tx1"/>
                </a:solidFill>
              </a:rPr>
              <a:t>member</a:t>
            </a:r>
            <a:endParaRPr lang="en-US" sz="1800" dirty="0">
              <a:solidFill>
                <a:schemeClr val="tx1"/>
              </a:solidFill>
            </a:endParaRPr>
          </a:p>
          <a:p>
            <a:pPr algn="l"/>
            <a:endParaRPr lang="de-DE" sz="1800" dirty="0" smtClean="0">
              <a:solidFill>
                <a:schemeClr val="tx1"/>
              </a:solidFill>
            </a:endParaRPr>
          </a:p>
          <a:p>
            <a:pPr algn="l"/>
            <a:r>
              <a:rPr lang="de-DE" sz="1800" dirty="0" err="1" smtClean="0">
                <a:solidFill>
                  <a:schemeClr val="tx1"/>
                </a:solidFill>
              </a:rPr>
              <a:t>Please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only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use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your</a:t>
            </a:r>
            <a:r>
              <a:rPr lang="de-DE" sz="1800" dirty="0" smtClean="0">
                <a:solidFill>
                  <a:schemeClr val="tx1"/>
                </a:solidFill>
              </a:rPr>
              <a:t> original material</a:t>
            </a:r>
          </a:p>
          <a:p>
            <a:pPr algn="l"/>
            <a:endParaRPr lang="de-DE" sz="1800" dirty="0">
              <a:solidFill>
                <a:schemeClr val="tx1"/>
              </a:solidFill>
            </a:endParaRPr>
          </a:p>
          <a:p>
            <a:pPr algn="l"/>
            <a:r>
              <a:rPr lang="de-DE" sz="1800" b="1" dirty="0" err="1" smtClean="0">
                <a:solidFill>
                  <a:schemeClr val="tx1"/>
                </a:solidFill>
              </a:rPr>
              <a:t>Presentation</a:t>
            </a:r>
            <a:r>
              <a:rPr lang="de-DE" sz="1800" b="1" dirty="0" smtClean="0">
                <a:solidFill>
                  <a:schemeClr val="tx1"/>
                </a:solidFill>
              </a:rPr>
              <a:t> time: </a:t>
            </a:r>
            <a:r>
              <a:rPr lang="de-DE" sz="1800" dirty="0" smtClean="0">
                <a:solidFill>
                  <a:schemeClr val="tx1"/>
                </a:solidFill>
              </a:rPr>
              <a:t>max. 2 </a:t>
            </a:r>
            <a:r>
              <a:rPr lang="de-DE" sz="1800" dirty="0" err="1" smtClean="0">
                <a:solidFill>
                  <a:schemeClr val="tx1"/>
                </a:solidFill>
              </a:rPr>
              <a:t>minutes</a:t>
            </a:r>
            <a:r>
              <a:rPr lang="de-DE" sz="1800" dirty="0" smtClean="0">
                <a:solidFill>
                  <a:schemeClr val="tx1"/>
                </a:solidFill>
              </a:rPr>
              <a:t> per </a:t>
            </a:r>
            <a:r>
              <a:rPr lang="de-DE" sz="1800" dirty="0" err="1" smtClean="0">
                <a:solidFill>
                  <a:schemeClr val="tx1"/>
                </a:solidFill>
              </a:rPr>
              <a:t>slide</a:t>
            </a:r>
            <a:endParaRPr lang="de-DE" sz="1800" dirty="0" smtClean="0">
              <a:solidFill>
                <a:schemeClr val="tx1"/>
              </a:solidFill>
            </a:endParaRPr>
          </a:p>
          <a:p>
            <a:pPr algn="l"/>
            <a:endParaRPr lang="de-DE" sz="1800" dirty="0">
              <a:solidFill>
                <a:schemeClr val="tx1"/>
              </a:solidFill>
            </a:endParaRPr>
          </a:p>
          <a:p>
            <a:pPr algn="l"/>
            <a:endParaRPr lang="de-DE" sz="1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6050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tertitel 4"/>
          <p:cNvSpPr>
            <a:spLocks noGrp="1"/>
          </p:cNvSpPr>
          <p:nvPr>
            <p:ph type="subTitle" idx="1"/>
          </p:nvPr>
        </p:nvSpPr>
        <p:spPr>
          <a:xfrm>
            <a:off x="539552" y="332656"/>
            <a:ext cx="8064896" cy="2448272"/>
          </a:xfrm>
        </p:spPr>
        <p:txBody>
          <a:bodyPr>
            <a:normAutofit/>
          </a:bodyPr>
          <a:lstStyle/>
          <a:p>
            <a:pPr algn="l"/>
            <a:r>
              <a:rPr lang="de-DE" sz="1800" b="1" dirty="0">
                <a:solidFill>
                  <a:schemeClr val="tx1"/>
                </a:solidFill>
              </a:rPr>
              <a:t>Part </a:t>
            </a:r>
            <a:r>
              <a:rPr lang="de-DE" sz="1800" b="1" dirty="0" smtClean="0">
                <a:solidFill>
                  <a:schemeClr val="tx1"/>
                </a:solidFill>
              </a:rPr>
              <a:t>2: </a:t>
            </a:r>
            <a:r>
              <a:rPr lang="de-DE" sz="1800" b="1" dirty="0" err="1" smtClean="0">
                <a:solidFill>
                  <a:schemeClr val="tx1"/>
                </a:solidFill>
              </a:rPr>
              <a:t>Results</a:t>
            </a:r>
            <a:r>
              <a:rPr lang="de-DE" sz="1800" b="1" dirty="0" smtClean="0">
                <a:solidFill>
                  <a:schemeClr val="tx1"/>
                </a:solidFill>
              </a:rPr>
              <a:t> </a:t>
            </a:r>
            <a:r>
              <a:rPr lang="de-DE" sz="1800" b="1" dirty="0" err="1" smtClean="0">
                <a:solidFill>
                  <a:schemeClr val="tx1"/>
                </a:solidFill>
              </a:rPr>
              <a:t>from</a:t>
            </a:r>
            <a:r>
              <a:rPr lang="de-DE" sz="1800" b="1" dirty="0" smtClean="0">
                <a:solidFill>
                  <a:schemeClr val="tx1"/>
                </a:solidFill>
              </a:rPr>
              <a:t> </a:t>
            </a:r>
            <a:r>
              <a:rPr lang="de-DE" sz="1800" b="1" dirty="0" err="1" smtClean="0">
                <a:solidFill>
                  <a:schemeClr val="tx1"/>
                </a:solidFill>
              </a:rPr>
              <a:t>your</a:t>
            </a:r>
            <a:r>
              <a:rPr lang="de-DE" sz="1800" b="1" dirty="0" smtClean="0">
                <a:solidFill>
                  <a:schemeClr val="tx1"/>
                </a:solidFill>
              </a:rPr>
              <a:t> </a:t>
            </a:r>
            <a:r>
              <a:rPr lang="de-DE" sz="1800" b="1" dirty="0" err="1" smtClean="0">
                <a:solidFill>
                  <a:schemeClr val="tx1"/>
                </a:solidFill>
              </a:rPr>
              <a:t>group</a:t>
            </a:r>
            <a:r>
              <a:rPr lang="de-DE" sz="1800" b="1" dirty="0" smtClean="0">
                <a:solidFill>
                  <a:schemeClr val="tx1"/>
                </a:solidFill>
              </a:rPr>
              <a:t> </a:t>
            </a:r>
            <a:r>
              <a:rPr lang="de-DE" sz="1800" b="1" dirty="0" err="1" smtClean="0">
                <a:solidFill>
                  <a:schemeClr val="tx1"/>
                </a:solidFill>
              </a:rPr>
              <a:t>reflection</a:t>
            </a:r>
            <a:endParaRPr lang="de-DE" sz="1800" b="1" dirty="0">
              <a:solidFill>
                <a:schemeClr val="tx1"/>
              </a:solidFill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</a:rPr>
              <a:t>The final slide should present a synthesis of your group reflections. </a:t>
            </a:r>
            <a:endParaRPr lang="en-US" sz="1800" dirty="0" smtClean="0">
              <a:solidFill>
                <a:schemeClr val="tx1"/>
              </a:solidFill>
            </a:endParaRPr>
          </a:p>
          <a:p>
            <a:pPr algn="l"/>
            <a:endParaRPr lang="en-US" sz="1800" dirty="0">
              <a:solidFill>
                <a:schemeClr val="tx1"/>
              </a:solidFill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</a:rPr>
              <a:t>Did </a:t>
            </a:r>
            <a:r>
              <a:rPr lang="en-US" sz="1800" dirty="0" smtClean="0">
                <a:solidFill>
                  <a:schemeClr val="tx1"/>
                </a:solidFill>
              </a:rPr>
              <a:t>you encounter similarities/differences in the way you have identified and </a:t>
            </a:r>
            <a:r>
              <a:rPr lang="en-US" sz="1800" dirty="0" err="1" smtClean="0">
                <a:solidFill>
                  <a:schemeClr val="tx1"/>
                </a:solidFill>
              </a:rPr>
              <a:t>analysed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smtClean="0">
                <a:solidFill>
                  <a:schemeClr val="tx1"/>
                </a:solidFill>
              </a:rPr>
              <a:t>each others’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smtClean="0">
                <a:solidFill>
                  <a:schemeClr val="tx1"/>
                </a:solidFill>
              </a:rPr>
              <a:t>symbols? </a:t>
            </a:r>
            <a:endParaRPr lang="en-US" sz="1800" dirty="0" smtClean="0">
              <a:solidFill>
                <a:schemeClr val="tx1"/>
              </a:solidFill>
            </a:endParaRPr>
          </a:p>
          <a:p>
            <a:pPr algn="l"/>
            <a:endParaRPr lang="en-US" sz="1800" dirty="0" smtClean="0">
              <a:solidFill>
                <a:schemeClr val="tx1"/>
              </a:solidFill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</a:rPr>
              <a:t>What would you conclude from this for the concept of landscape?</a:t>
            </a:r>
          </a:p>
          <a:p>
            <a:pPr algn="l"/>
            <a:endParaRPr lang="de-DE" sz="1800" dirty="0" smtClean="0">
              <a:solidFill>
                <a:schemeClr val="tx1"/>
              </a:solidFill>
            </a:endParaRPr>
          </a:p>
          <a:p>
            <a:pPr algn="l"/>
            <a:endParaRPr lang="de-DE" sz="1800" dirty="0">
              <a:solidFill>
                <a:schemeClr val="tx1"/>
              </a:solidFill>
            </a:endParaRPr>
          </a:p>
          <a:p>
            <a:pPr algn="l"/>
            <a:endParaRPr lang="de-DE" sz="1800" dirty="0">
              <a:solidFill>
                <a:schemeClr val="tx1"/>
              </a:solidFill>
            </a:endParaRPr>
          </a:p>
        </p:txBody>
      </p:sp>
      <p:sp>
        <p:nvSpPr>
          <p:cNvPr id="6" name="Textfeld 1"/>
          <p:cNvSpPr txBox="1">
            <a:spLocks noChangeArrowheads="1"/>
          </p:cNvSpPr>
          <p:nvPr/>
        </p:nvSpPr>
        <p:spPr bwMode="auto">
          <a:xfrm>
            <a:off x="585842" y="2866003"/>
            <a:ext cx="7951792" cy="28623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de-DE" altLang="de-DE" dirty="0"/>
          </a:p>
          <a:p>
            <a:pPr eaLnBrk="1" hangingPunct="1"/>
            <a:endParaRPr lang="de-DE" altLang="de-DE" b="1" dirty="0"/>
          </a:p>
          <a:p>
            <a:pPr eaLnBrk="1" hangingPunct="1"/>
            <a:r>
              <a:rPr lang="de-DE" altLang="de-DE" b="1" dirty="0"/>
              <a:t>Time </a:t>
            </a:r>
            <a:r>
              <a:rPr lang="de-DE" altLang="de-DE" b="1" dirty="0" err="1"/>
              <a:t>frame</a:t>
            </a:r>
            <a:r>
              <a:rPr lang="de-DE" altLang="de-DE" dirty="0"/>
              <a:t>: 2</a:t>
            </a:r>
            <a:r>
              <a:rPr lang="de-DE" altLang="de-DE" dirty="0" smtClean="0"/>
              <a:t> </a:t>
            </a:r>
            <a:r>
              <a:rPr lang="de-DE" altLang="de-DE" dirty="0" err="1"/>
              <a:t>minutes</a:t>
            </a:r>
            <a:r>
              <a:rPr lang="de-DE" altLang="de-DE" dirty="0"/>
              <a:t> per </a:t>
            </a:r>
            <a:r>
              <a:rPr lang="de-DE" altLang="de-DE" dirty="0" err="1"/>
              <a:t>slide</a:t>
            </a:r>
            <a:r>
              <a:rPr lang="de-DE" altLang="de-DE" dirty="0"/>
              <a:t>, </a:t>
            </a:r>
            <a:r>
              <a:rPr lang="de-DE" altLang="de-DE" dirty="0" smtClean="0"/>
              <a:t>15-20 </a:t>
            </a:r>
            <a:r>
              <a:rPr lang="de-DE" altLang="de-DE" dirty="0" err="1"/>
              <a:t>minutes</a:t>
            </a:r>
            <a:r>
              <a:rPr lang="de-DE" altLang="de-DE" dirty="0"/>
              <a:t> per </a:t>
            </a:r>
            <a:r>
              <a:rPr lang="de-DE" altLang="de-DE" dirty="0" err="1" smtClean="0"/>
              <a:t>group</a:t>
            </a:r>
            <a:r>
              <a:rPr lang="de-DE" altLang="de-DE" dirty="0" smtClean="0"/>
              <a:t> </a:t>
            </a:r>
            <a:r>
              <a:rPr lang="de-DE" altLang="de-DE" b="1" dirty="0" err="1" smtClean="0"/>
              <a:t>maximum</a:t>
            </a:r>
            <a:r>
              <a:rPr lang="de-DE" altLang="de-DE" dirty="0" smtClean="0"/>
              <a:t> </a:t>
            </a:r>
          </a:p>
          <a:p>
            <a:pPr eaLnBrk="1" hangingPunct="1"/>
            <a:r>
              <a:rPr lang="de-DE" altLang="de-DE" dirty="0" smtClean="0"/>
              <a:t>+ 10 </a:t>
            </a:r>
            <a:r>
              <a:rPr lang="de-DE" altLang="de-DE" dirty="0" err="1" smtClean="0"/>
              <a:t>minutes</a:t>
            </a:r>
            <a:r>
              <a:rPr lang="de-DE" altLang="de-DE" dirty="0" smtClean="0"/>
              <a:t> </a:t>
            </a:r>
            <a:r>
              <a:rPr lang="de-DE" altLang="de-DE" dirty="0" err="1" smtClean="0"/>
              <a:t>discussion</a:t>
            </a:r>
            <a:endParaRPr lang="de-DE" altLang="de-DE" dirty="0"/>
          </a:p>
          <a:p>
            <a:pPr eaLnBrk="1" hangingPunct="1"/>
            <a:endParaRPr lang="de-DE" altLang="de-DE" dirty="0"/>
          </a:p>
          <a:p>
            <a:pPr eaLnBrk="1" hangingPunct="1"/>
            <a:r>
              <a:rPr lang="de-DE" altLang="de-DE" dirty="0" err="1"/>
              <a:t>We</a:t>
            </a:r>
            <a:r>
              <a:rPr lang="de-DE" altLang="de-DE" dirty="0"/>
              <a:t> will </a:t>
            </a:r>
            <a:r>
              <a:rPr lang="de-DE" altLang="de-DE" dirty="0" err="1"/>
              <a:t>present</a:t>
            </a:r>
            <a:r>
              <a:rPr lang="de-DE" altLang="de-DE" dirty="0"/>
              <a:t> in </a:t>
            </a:r>
            <a:r>
              <a:rPr lang="de-DE" altLang="de-DE" b="1" dirty="0" err="1" smtClean="0"/>
              <a:t>five</a:t>
            </a:r>
            <a:r>
              <a:rPr lang="de-DE" altLang="de-DE" b="1" dirty="0" smtClean="0"/>
              <a:t> </a:t>
            </a:r>
            <a:r>
              <a:rPr lang="de-DE" altLang="de-DE" b="1" dirty="0"/>
              <a:t>parallel </a:t>
            </a:r>
            <a:r>
              <a:rPr lang="de-DE" altLang="de-DE" b="1" dirty="0" err="1"/>
              <a:t>sessions</a:t>
            </a:r>
            <a:r>
              <a:rPr lang="de-DE" altLang="de-DE" b="1" dirty="0"/>
              <a:t> </a:t>
            </a:r>
            <a:r>
              <a:rPr lang="de-DE" altLang="de-DE" dirty="0"/>
              <a:t>à 90 </a:t>
            </a:r>
            <a:r>
              <a:rPr lang="de-DE" altLang="de-DE" dirty="0" err="1"/>
              <a:t>minutes</a:t>
            </a:r>
            <a:r>
              <a:rPr lang="de-DE" altLang="de-DE" dirty="0"/>
              <a:t>.</a:t>
            </a:r>
          </a:p>
          <a:p>
            <a:pPr eaLnBrk="1" hangingPunct="1"/>
            <a:endParaRPr lang="de-DE" altLang="de-DE" dirty="0"/>
          </a:p>
          <a:p>
            <a:pPr eaLnBrk="1" hangingPunct="1"/>
            <a:r>
              <a:rPr lang="de-DE" altLang="de-DE" b="1" dirty="0"/>
              <a:t>Time </a:t>
            </a:r>
            <a:r>
              <a:rPr lang="de-DE" altLang="de-DE" b="1" dirty="0" err="1"/>
              <a:t>limits</a:t>
            </a:r>
            <a:r>
              <a:rPr lang="de-DE" altLang="de-DE" b="1" dirty="0"/>
              <a:t> </a:t>
            </a:r>
            <a:r>
              <a:rPr lang="de-DE" altLang="de-DE" dirty="0" err="1"/>
              <a:t>need</a:t>
            </a:r>
            <a:r>
              <a:rPr lang="de-DE" altLang="de-DE" dirty="0"/>
              <a:t> </a:t>
            </a:r>
            <a:r>
              <a:rPr lang="de-DE" altLang="de-DE" dirty="0" err="1"/>
              <a:t>to</a:t>
            </a:r>
            <a:r>
              <a:rPr lang="de-DE" altLang="de-DE" dirty="0"/>
              <a:t> </a:t>
            </a:r>
            <a:r>
              <a:rPr lang="de-DE" altLang="de-DE" dirty="0" err="1"/>
              <a:t>be</a:t>
            </a:r>
            <a:r>
              <a:rPr lang="de-DE" altLang="de-DE" dirty="0"/>
              <a:t> </a:t>
            </a:r>
            <a:r>
              <a:rPr lang="de-DE" altLang="de-DE" dirty="0" err="1"/>
              <a:t>taken</a:t>
            </a:r>
            <a:r>
              <a:rPr lang="de-DE" altLang="de-DE" dirty="0"/>
              <a:t> </a:t>
            </a:r>
            <a:r>
              <a:rPr lang="de-DE" altLang="de-DE" dirty="0" err="1"/>
              <a:t>seriously</a:t>
            </a:r>
            <a:r>
              <a:rPr lang="de-DE" altLang="de-DE" dirty="0"/>
              <a:t>, </a:t>
            </a:r>
            <a:r>
              <a:rPr lang="de-DE" altLang="de-DE" dirty="0" err="1"/>
              <a:t>please</a:t>
            </a:r>
            <a:r>
              <a:rPr lang="de-DE" altLang="de-DE" dirty="0"/>
              <a:t> </a:t>
            </a:r>
            <a:r>
              <a:rPr lang="de-DE" altLang="de-DE" dirty="0" err="1"/>
              <a:t>practice</a:t>
            </a:r>
            <a:r>
              <a:rPr lang="de-DE" altLang="de-DE" dirty="0"/>
              <a:t> in </a:t>
            </a:r>
            <a:r>
              <a:rPr lang="de-DE" altLang="de-DE" dirty="0" err="1"/>
              <a:t>advance</a:t>
            </a:r>
            <a:r>
              <a:rPr lang="de-DE" altLang="de-DE" dirty="0" smtClean="0"/>
              <a:t>!</a:t>
            </a:r>
          </a:p>
          <a:p>
            <a:pPr eaLnBrk="1" hangingPunct="1"/>
            <a:endParaRPr lang="de-DE" altLang="de-DE" dirty="0"/>
          </a:p>
          <a:p>
            <a:pPr eaLnBrk="1" hangingPunct="1"/>
            <a:r>
              <a:rPr lang="de-DE" altLang="de-DE" dirty="0" smtClean="0"/>
              <a:t>This </a:t>
            </a:r>
            <a:r>
              <a:rPr lang="de-DE" altLang="de-DE" dirty="0" err="1" smtClean="0"/>
              <a:t>presentation</a:t>
            </a:r>
            <a:r>
              <a:rPr lang="de-DE" altLang="de-DE" dirty="0" smtClean="0"/>
              <a:t> </a:t>
            </a:r>
            <a:r>
              <a:rPr lang="de-DE" altLang="de-DE" dirty="0" err="1" smtClean="0"/>
              <a:t>needs</a:t>
            </a:r>
            <a:r>
              <a:rPr lang="de-DE" altLang="de-DE" dirty="0" smtClean="0"/>
              <a:t> </a:t>
            </a:r>
            <a:r>
              <a:rPr lang="de-DE" altLang="de-DE" dirty="0" err="1" smtClean="0"/>
              <a:t>to</a:t>
            </a:r>
            <a:r>
              <a:rPr lang="de-DE" altLang="de-DE" dirty="0" smtClean="0"/>
              <a:t> </a:t>
            </a:r>
            <a:r>
              <a:rPr lang="de-DE" altLang="de-DE" dirty="0" err="1" smtClean="0"/>
              <a:t>reach</a:t>
            </a:r>
            <a:r>
              <a:rPr lang="de-DE" altLang="de-DE" dirty="0" smtClean="0"/>
              <a:t> </a:t>
            </a:r>
            <a:r>
              <a:rPr lang="de-DE" altLang="de-DE" dirty="0" err="1" smtClean="0"/>
              <a:t>your</a:t>
            </a:r>
            <a:r>
              <a:rPr lang="de-DE" altLang="de-DE" dirty="0" smtClean="0"/>
              <a:t> </a:t>
            </a:r>
            <a:r>
              <a:rPr lang="de-DE" altLang="de-DE" dirty="0" err="1" smtClean="0"/>
              <a:t>tutors</a:t>
            </a:r>
            <a:r>
              <a:rPr lang="de-DE" altLang="de-DE" dirty="0" smtClean="0"/>
              <a:t> </a:t>
            </a:r>
            <a:r>
              <a:rPr lang="de-DE" altLang="de-DE" b="1" dirty="0" err="1" smtClean="0">
                <a:solidFill>
                  <a:srgbClr val="FF0000"/>
                </a:solidFill>
              </a:rPr>
              <a:t>before</a:t>
            </a:r>
            <a:r>
              <a:rPr lang="de-DE" altLang="de-DE" b="1" dirty="0" smtClean="0"/>
              <a:t> </a:t>
            </a:r>
            <a:r>
              <a:rPr lang="de-DE" altLang="de-DE" b="1" dirty="0" err="1" smtClean="0"/>
              <a:t>Wednesday</a:t>
            </a:r>
            <a:r>
              <a:rPr lang="de-DE" altLang="de-DE" b="1" dirty="0" smtClean="0"/>
              <a:t>, April 19.</a:t>
            </a:r>
            <a:endParaRPr lang="de-DE" altLang="de-DE" b="1" dirty="0"/>
          </a:p>
        </p:txBody>
      </p:sp>
    </p:spTree>
    <p:extLst>
      <p:ext uri="{BB962C8B-B14F-4D97-AF65-F5344CB8AC3E}">
        <p14:creationId xmlns:p14="http://schemas.microsoft.com/office/powerpoint/2010/main" val="1000079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180</Words>
  <Application>Microsoft Office PowerPoint</Application>
  <PresentationFormat>Bildschirmpräsentation (4:3)</PresentationFormat>
  <Paragraphs>38</Paragraphs>
  <Slides>3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3</vt:i4>
      </vt:variant>
    </vt:vector>
  </HeadingPairs>
  <TitlesOfParts>
    <vt:vector size="4" baseType="lpstr">
      <vt:lpstr>Larissa</vt:lpstr>
      <vt:lpstr>Landscape Education for Democracy Your Landscape Symbols</vt:lpstr>
      <vt:lpstr>PowerPoint-Präsentation</vt:lpstr>
      <vt:lpstr>PowerPoint-Präsentation</vt:lpstr>
    </vt:vector>
  </TitlesOfParts>
  <Company>HfWU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Landscape and Democracy Interim Presentation</dc:title>
  <dc:creator>Fetzer, Ellen</dc:creator>
  <cp:lastModifiedBy>Fetzer, Ellen</cp:lastModifiedBy>
  <cp:revision>5</cp:revision>
  <dcterms:created xsi:type="dcterms:W3CDTF">2015-11-26T11:09:04Z</dcterms:created>
  <dcterms:modified xsi:type="dcterms:W3CDTF">2017-04-10T10:37:34Z</dcterms:modified>
</cp:coreProperties>
</file>