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60" r:id="rId5"/>
    <p:sldId id="258" r:id="rId6"/>
    <p:sldId id="261" r:id="rId7"/>
    <p:sldId id="259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45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16.03.2023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:_Community_Innovation_Field_Research_(2022)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:_Community_Innovation_Field_Research_(2021)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800" b="1" dirty="0" smtClean="0">
                <a:solidFill>
                  <a:schemeClr val="tx2"/>
                </a:solidFill>
              </a:rPr>
              <a:t>Template for Assignment </a:t>
            </a:r>
            <a:r>
              <a:rPr lang="en-US" sz="1800" b="1" dirty="0">
                <a:solidFill>
                  <a:schemeClr val="tx2"/>
                </a:solidFill>
              </a:rPr>
              <a:t>2</a:t>
            </a:r>
            <a:r>
              <a:rPr lang="en-US" sz="1800" b="1" dirty="0" smtClean="0">
                <a:solidFill>
                  <a:schemeClr val="tx2"/>
                </a:solidFill>
              </a:rPr>
              <a:t> – Community Innovation Field Research</a:t>
            </a:r>
            <a:endParaRPr lang="en-US" sz="1800" b="1" dirty="0">
              <a:solidFill>
                <a:schemeClr val="tx2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This </a:t>
            </a:r>
            <a:r>
              <a:rPr lang="de-DE" sz="1800" dirty="0" err="1" smtClean="0">
                <a:solidFill>
                  <a:schemeClr val="tx1"/>
                </a:solidFill>
              </a:rPr>
              <a:t>template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helps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to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prepare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team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presentation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which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part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Assignment</a:t>
            </a:r>
            <a:r>
              <a:rPr lang="de-DE" sz="1800" dirty="0" smtClean="0">
                <a:solidFill>
                  <a:schemeClr val="tx1"/>
                </a:solidFill>
              </a:rPr>
              <a:t> 2 – The Community Innovation Field Research.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read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full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assignment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text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here</a:t>
            </a:r>
            <a:r>
              <a:rPr lang="de-DE" sz="1800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de-DE" sz="1800" dirty="0">
                <a:solidFill>
                  <a:schemeClr val="tx1"/>
                </a:solidFill>
                <a:hlinkClick r:id="rId2"/>
              </a:rPr>
              <a:t>https://localchangewiki.hfwu.de/index.php?title=Assignment_2:_Community_Innovation_Field_Research_(</a:t>
            </a:r>
            <a:r>
              <a:rPr lang="de-DE" sz="1800" dirty="0" smtClean="0">
                <a:solidFill>
                  <a:schemeClr val="tx1"/>
                </a:solidFill>
                <a:hlinkClick r:id="rId2"/>
              </a:rPr>
              <a:t>2023)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This </a:t>
            </a:r>
            <a:r>
              <a:rPr lang="de-DE" sz="1800" b="1" dirty="0" err="1" smtClean="0">
                <a:solidFill>
                  <a:schemeClr val="tx1"/>
                </a:solidFill>
              </a:rPr>
              <a:t>assignment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consists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of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two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parts</a:t>
            </a:r>
            <a:r>
              <a:rPr lang="de-DE" sz="1800" b="1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part</a:t>
            </a:r>
            <a:r>
              <a:rPr lang="de-DE" sz="1800" dirty="0" smtClean="0">
                <a:solidFill>
                  <a:schemeClr val="tx1"/>
                </a:solidFill>
              </a:rPr>
              <a:t>: </a:t>
            </a:r>
            <a:r>
              <a:rPr lang="de-DE" sz="1800" dirty="0" err="1">
                <a:solidFill>
                  <a:schemeClr val="tx1"/>
                </a:solidFill>
              </a:rPr>
              <a:t>P</a:t>
            </a:r>
            <a:r>
              <a:rPr lang="de-DE" sz="1800" dirty="0" err="1" smtClean="0">
                <a:solidFill>
                  <a:schemeClr val="tx1"/>
                </a:solidFill>
              </a:rPr>
              <a:t>resentation</a:t>
            </a:r>
            <a:r>
              <a:rPr lang="de-DE" sz="1800" dirty="0" smtClean="0">
                <a:solidFill>
                  <a:schemeClr val="tx1"/>
                </a:solidFill>
              </a:rPr>
              <a:t> on </a:t>
            </a:r>
            <a:r>
              <a:rPr lang="de-DE" sz="1800" dirty="0" smtClean="0">
                <a:solidFill>
                  <a:schemeClr val="tx1"/>
                </a:solidFill>
              </a:rPr>
              <a:t>April 18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based</a:t>
            </a:r>
            <a:r>
              <a:rPr lang="de-DE" sz="1800" dirty="0" smtClean="0">
                <a:solidFill>
                  <a:schemeClr val="tx1"/>
                </a:solidFill>
              </a:rPr>
              <a:t> on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template</a:t>
            </a:r>
            <a:r>
              <a:rPr lang="de-DE" sz="1800" dirty="0" smtClean="0">
                <a:solidFill>
                  <a:schemeClr val="tx1"/>
                </a:solidFill>
              </a:rPr>
              <a:t> (pass/not pass)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</a:rPr>
              <a:t>Individual </a:t>
            </a:r>
            <a:r>
              <a:rPr lang="de-DE" sz="1800" dirty="0" err="1" smtClean="0">
                <a:solidFill>
                  <a:schemeClr val="tx1"/>
                </a:solidFill>
              </a:rPr>
              <a:t>part</a:t>
            </a:r>
            <a:r>
              <a:rPr lang="de-DE" sz="1800" dirty="0" smtClean="0">
                <a:solidFill>
                  <a:schemeClr val="tx1"/>
                </a:solidFill>
              </a:rPr>
              <a:t>: 5-page </a:t>
            </a:r>
            <a:r>
              <a:rPr lang="de-DE" sz="1800" dirty="0" err="1" smtClean="0">
                <a:solidFill>
                  <a:schemeClr val="tx1"/>
                </a:solidFill>
              </a:rPr>
              <a:t>report</a:t>
            </a:r>
            <a:r>
              <a:rPr lang="de-DE" sz="1800" dirty="0" smtClean="0">
                <a:solidFill>
                  <a:schemeClr val="tx1"/>
                </a:solidFill>
              </a:rPr>
              <a:t> plus </a:t>
            </a:r>
            <a:r>
              <a:rPr lang="de-DE" sz="1800" dirty="0" err="1" smtClean="0">
                <a:solidFill>
                  <a:schemeClr val="tx1"/>
                </a:solidFill>
              </a:rPr>
              <a:t>template</a:t>
            </a:r>
            <a:r>
              <a:rPr lang="de-DE" sz="1800" dirty="0" smtClean="0">
                <a:solidFill>
                  <a:schemeClr val="tx1"/>
                </a:solidFill>
              </a:rPr>
              <a:t> due on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same </a:t>
            </a:r>
            <a:r>
              <a:rPr lang="de-DE" sz="1800" dirty="0" err="1" smtClean="0">
                <a:solidFill>
                  <a:schemeClr val="tx1"/>
                </a:solidFill>
              </a:rPr>
              <a:t>day</a:t>
            </a:r>
            <a:r>
              <a:rPr lang="de-DE" sz="1800" dirty="0" smtClean="0">
                <a:solidFill>
                  <a:schemeClr val="tx1"/>
                </a:solidFill>
              </a:rPr>
              <a:t> at </a:t>
            </a:r>
            <a:r>
              <a:rPr lang="de-DE" sz="1800" dirty="0" err="1" smtClean="0">
                <a:solidFill>
                  <a:schemeClr val="tx1"/>
                </a:solidFill>
              </a:rPr>
              <a:t>midnight</a:t>
            </a:r>
            <a:r>
              <a:rPr lang="de-DE" sz="1800" dirty="0" smtClean="0">
                <a:solidFill>
                  <a:schemeClr val="tx1"/>
                </a:solidFill>
              </a:rPr>
              <a:t> CET (30%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module</a:t>
            </a:r>
            <a:r>
              <a:rPr lang="de-DE" sz="1800" dirty="0" smtClean="0">
                <a:solidFill>
                  <a:schemeClr val="tx1"/>
                </a:solidFill>
              </a:rPr>
              <a:t> grade) </a:t>
            </a: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Please use this template for preparing your presentation on </a:t>
            </a:r>
            <a:r>
              <a:rPr lang="en-US" sz="1800" dirty="0" smtClean="0">
                <a:solidFill>
                  <a:schemeClr val="tx1"/>
                </a:solidFill>
              </a:rPr>
              <a:t>April 18.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This is a team presentation, based on all individually chosen cases for good practices.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This is just a content framework. Feel free to give it your personal touch.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80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 fontScale="90000"/>
          </a:bodyPr>
          <a:lstStyle/>
          <a:p>
            <a:r>
              <a:rPr lang="de-DE" sz="3600" dirty="0" err="1"/>
              <a:t>Social</a:t>
            </a:r>
            <a:r>
              <a:rPr lang="de-DE" sz="3600" dirty="0"/>
              <a:t> Entrepreneurship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Local</a:t>
            </a:r>
            <a:r>
              <a:rPr lang="de-DE" sz="3600" dirty="0"/>
              <a:t> Change</a:t>
            </a:r>
            <a:br>
              <a:rPr lang="de-DE" sz="3600" dirty="0"/>
            </a:br>
            <a:r>
              <a:rPr lang="de-DE" sz="3600" dirty="0" smtClean="0">
                <a:solidFill>
                  <a:schemeClr val="tx2"/>
                </a:solidFill>
              </a:rPr>
              <a:t>Template </a:t>
            </a:r>
            <a:r>
              <a:rPr lang="de-DE" sz="3600" dirty="0" err="1" smtClean="0">
                <a:solidFill>
                  <a:schemeClr val="tx2"/>
                </a:solidFill>
              </a:rPr>
              <a:t>for</a:t>
            </a:r>
            <a:r>
              <a:rPr lang="de-DE" sz="3600" dirty="0" smtClean="0">
                <a:solidFill>
                  <a:schemeClr val="tx2"/>
                </a:solidFill>
              </a:rPr>
              <a:t> Field Research </a:t>
            </a:r>
            <a:r>
              <a:rPr lang="de-DE" sz="3600" dirty="0" err="1" smtClean="0">
                <a:solidFill>
                  <a:schemeClr val="tx2"/>
                </a:solidFill>
              </a:rPr>
              <a:t>Presentation</a:t>
            </a:r>
            <a:r>
              <a:rPr lang="de-DE" sz="3600" dirty="0">
                <a:solidFill>
                  <a:schemeClr val="tx2"/>
                </a:solidFill>
              </a:rPr>
              <a:t/>
            </a:r>
            <a:br>
              <a:rPr lang="de-DE" sz="3600" dirty="0">
                <a:solidFill>
                  <a:schemeClr val="tx2"/>
                </a:solidFill>
              </a:rPr>
            </a:br>
            <a:r>
              <a:rPr lang="de-DE" sz="3600" dirty="0" smtClean="0">
                <a:solidFill>
                  <a:schemeClr val="tx2"/>
                </a:solidFill>
              </a:rPr>
              <a:t>April 18</a:t>
            </a:r>
            <a:r>
              <a:rPr lang="de-DE" sz="3600" dirty="0" smtClean="0">
                <a:solidFill>
                  <a:schemeClr val="tx2"/>
                </a:solidFill>
              </a:rPr>
              <a:t>, 2023, </a:t>
            </a:r>
            <a:r>
              <a:rPr lang="de-DE" sz="3600" dirty="0" smtClean="0">
                <a:solidFill>
                  <a:schemeClr val="tx2"/>
                </a:solidFill>
              </a:rPr>
              <a:t>16 30 </a:t>
            </a:r>
            <a:r>
              <a:rPr lang="de-DE" sz="3600" dirty="0" err="1" smtClean="0">
                <a:solidFill>
                  <a:schemeClr val="tx2"/>
                </a:solidFill>
              </a:rPr>
              <a:t>pm</a:t>
            </a:r>
            <a:endParaRPr lang="de-DE" sz="3600" dirty="0">
              <a:solidFill>
                <a:schemeClr val="tx2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2"/>
                </a:solidFill>
              </a:rPr>
              <a:t>Pitch your Good Practice Case</a:t>
            </a:r>
            <a:endParaRPr lang="en-US" sz="1800" b="1" dirty="0">
              <a:solidFill>
                <a:schemeClr val="tx2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What is a pitch? A pitch is very common in the start-up scene. Whenever you have to present your idea in front of customers, investors or other stakeholders, it is called a pitch. The tricky thing about it: You only have a limited amount of time. 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Basically, a pitch is presenting your business plan (or the business model canvas) verbally. With the limited amount of time you should be very precise, clear and structured but still deliver a stimulating presentation to get the attention of your audience. Look for tips on the internet on how to pitch. 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Presentation time: 2 minutes for your pitch (we will be strict on the time)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Tip: Practice your pitch presentation beforehand! 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A maximum of 2 slides per member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Copy </a:t>
            </a:r>
            <a:r>
              <a:rPr lang="de-DE" sz="1800" dirty="0" err="1">
                <a:solidFill>
                  <a:schemeClr val="tx1"/>
                </a:solidFill>
              </a:rPr>
              <a:t>this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</a:t>
            </a:r>
            <a:r>
              <a:rPr lang="de-DE" sz="1800" dirty="0">
                <a:solidFill>
                  <a:schemeClr val="tx1"/>
                </a:solidFill>
              </a:rPr>
              <a:t> – </a:t>
            </a:r>
            <a:r>
              <a:rPr lang="de-DE" sz="1800" dirty="0" err="1" smtClean="0">
                <a:solidFill>
                  <a:schemeClr val="tx1"/>
                </a:solidFill>
              </a:rPr>
              <a:t>max</a:t>
            </a:r>
            <a:r>
              <a:rPr lang="de-DE" sz="1800" dirty="0" smtClean="0">
                <a:solidFill>
                  <a:schemeClr val="tx1"/>
                </a:solidFill>
              </a:rPr>
              <a:t> 2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r>
              <a:rPr lang="de-DE" sz="1800" dirty="0">
                <a:solidFill>
                  <a:schemeClr val="tx1"/>
                </a:solidFill>
              </a:rPr>
              <a:t> and </a:t>
            </a:r>
            <a:r>
              <a:rPr lang="de-DE" sz="1800" dirty="0" err="1">
                <a:solidFill>
                  <a:schemeClr val="tx1"/>
                </a:solidFill>
              </a:rPr>
              <a:t>case</a:t>
            </a:r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664296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 err="1">
                <a:solidFill>
                  <a:schemeClr val="tx2"/>
                </a:solidFill>
              </a:rPr>
              <a:t>Present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your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cross-cutting</a:t>
            </a:r>
            <a:r>
              <a:rPr lang="de-DE" sz="1800" b="1" dirty="0">
                <a:solidFill>
                  <a:schemeClr val="tx2"/>
                </a:solidFill>
              </a:rPr>
              <a:t> Question</a:t>
            </a:r>
          </a:p>
          <a:p>
            <a:pPr algn="l"/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A set of example questions has been provided in the </a:t>
            </a:r>
            <a:r>
              <a:rPr lang="en-US" sz="1800" dirty="0" smtClean="0">
                <a:solidFill>
                  <a:schemeClr val="tx1"/>
                </a:solidFill>
              </a:rPr>
              <a:t>assignment description: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hlinkClick r:id="rId2"/>
              </a:rPr>
              <a:t>https://localchangewiki.hfwu.de/index.php?title=Assignment_2:_Community_Innovation_Field_Research_(</a:t>
            </a:r>
            <a:r>
              <a:rPr lang="en-US" sz="1200" dirty="0" smtClean="0">
                <a:solidFill>
                  <a:schemeClr val="tx1"/>
                </a:solidFill>
                <a:hlinkClick r:id="rId2"/>
              </a:rPr>
              <a:t>2023)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l"/>
            <a:endParaRPr lang="en-US" sz="12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Please </a:t>
            </a:r>
            <a:r>
              <a:rPr lang="en-US" sz="1800" dirty="0">
                <a:solidFill>
                  <a:schemeClr val="tx1"/>
                </a:solidFill>
              </a:rPr>
              <a:t>select one of those questions or define a new one.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A Matrix Overview of your comparative Analysis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Your Conclusion(s)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648072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Optional: On the last page you can give an outlook of your own idea(s) for assignment </a:t>
            </a:r>
            <a:r>
              <a:rPr lang="en-US" sz="1800" b="1" dirty="0" smtClean="0">
                <a:solidFill>
                  <a:schemeClr val="tx2"/>
                </a:solidFill>
              </a:rPr>
              <a:t>4 (Business or Innovation Model), </a:t>
            </a:r>
            <a:r>
              <a:rPr lang="en-US" sz="1800" b="1" dirty="0">
                <a:solidFill>
                  <a:schemeClr val="tx2"/>
                </a:solidFill>
              </a:rPr>
              <a:t>if you have already one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39552" y="1916832"/>
            <a:ext cx="7416824" cy="48013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b="1" dirty="0"/>
              <a:t>General </a:t>
            </a:r>
            <a:r>
              <a:rPr lang="de-DE" altLang="de-DE" b="1" dirty="0" err="1"/>
              <a:t>information</a:t>
            </a:r>
            <a:r>
              <a:rPr lang="de-DE" altLang="de-DE" b="1" dirty="0"/>
              <a:t>: 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/>
              <a:t>Time </a:t>
            </a:r>
            <a:r>
              <a:rPr lang="de-DE" altLang="de-DE" dirty="0" err="1"/>
              <a:t>frame</a:t>
            </a:r>
            <a:r>
              <a:rPr lang="de-DE" altLang="de-DE" dirty="0"/>
              <a:t>: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pitch + 2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every</a:t>
            </a:r>
            <a:r>
              <a:rPr lang="de-DE" altLang="de-DE" dirty="0"/>
              <a:t> </a:t>
            </a:r>
            <a:r>
              <a:rPr lang="de-DE" altLang="de-DE" dirty="0" err="1"/>
              <a:t>other</a:t>
            </a:r>
            <a:r>
              <a:rPr lang="de-DE" altLang="de-DE" dirty="0"/>
              <a:t> </a:t>
            </a:r>
            <a:r>
              <a:rPr lang="de-DE" altLang="de-DE" dirty="0" err="1"/>
              <a:t>slide</a:t>
            </a:r>
            <a:r>
              <a:rPr lang="de-DE" altLang="de-DE" dirty="0"/>
              <a:t>. </a:t>
            </a:r>
          </a:p>
          <a:p>
            <a:pPr eaLnBrk="1" hangingPunct="1"/>
            <a:r>
              <a:rPr lang="de-DE" altLang="de-DE" dirty="0"/>
              <a:t>In total 14-16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r>
              <a:rPr lang="de-DE" altLang="de-DE" dirty="0"/>
              <a:t> </a:t>
            </a:r>
            <a:r>
              <a:rPr lang="de-DE" altLang="de-DE" b="1" dirty="0"/>
              <a:t>maximum</a:t>
            </a:r>
            <a:r>
              <a:rPr lang="de-DE" altLang="de-DE" dirty="0"/>
              <a:t> + 6-8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 smtClean="0"/>
              <a:t>various</a:t>
            </a:r>
            <a:r>
              <a:rPr lang="de-DE" altLang="de-DE" b="1" dirty="0" smtClean="0"/>
              <a:t> </a:t>
            </a:r>
            <a:r>
              <a:rPr lang="de-DE" altLang="de-DE" b="1" dirty="0"/>
              <a:t>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 smtClean="0"/>
              <a:t>Presentation</a:t>
            </a:r>
            <a:r>
              <a:rPr lang="de-DE" altLang="de-DE" dirty="0" smtClean="0"/>
              <a:t> </a:t>
            </a:r>
            <a:r>
              <a:rPr lang="de-DE" altLang="de-DE" dirty="0" smtClean="0"/>
              <a:t>on </a:t>
            </a:r>
            <a:r>
              <a:rPr lang="de-DE" altLang="de-DE" b="1" dirty="0" err="1" smtClean="0"/>
              <a:t>Tuesday</a:t>
            </a:r>
            <a:r>
              <a:rPr lang="de-DE" altLang="de-DE" b="1" dirty="0" smtClean="0"/>
              <a:t>, </a:t>
            </a:r>
            <a:r>
              <a:rPr lang="de-DE" altLang="de-DE" b="1" dirty="0" smtClean="0"/>
              <a:t>April 18, 2023 </a:t>
            </a:r>
            <a:r>
              <a:rPr lang="de-DE" altLang="de-DE" b="1" dirty="0" smtClean="0"/>
              <a:t>at 16 30 </a:t>
            </a:r>
            <a:r>
              <a:rPr lang="de-DE" altLang="de-DE" b="1" dirty="0" err="1" smtClean="0"/>
              <a:t>pm</a:t>
            </a:r>
            <a:r>
              <a:rPr lang="de-DE" altLang="de-DE" b="1" dirty="0" smtClean="0"/>
              <a:t> CET.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 smtClean="0"/>
              <a:t>The </a:t>
            </a:r>
            <a:r>
              <a:rPr lang="de-DE" altLang="de-DE" dirty="0" err="1" smtClean="0"/>
              <a:t>accompanying</a:t>
            </a:r>
            <a:r>
              <a:rPr lang="de-DE" altLang="de-DE" dirty="0" smtClean="0"/>
              <a:t> </a:t>
            </a:r>
            <a:r>
              <a:rPr lang="de-DE" altLang="de-DE" b="1" dirty="0" smtClean="0"/>
              <a:t>individual </a:t>
            </a:r>
            <a:r>
              <a:rPr lang="de-DE" altLang="de-DE" b="1" dirty="0" err="1" smtClean="0"/>
              <a:t>written</a:t>
            </a:r>
            <a:r>
              <a:rPr lang="de-DE" altLang="de-DE" b="1" dirty="0" smtClean="0"/>
              <a:t> </a:t>
            </a:r>
            <a:r>
              <a:rPr lang="de-DE" altLang="de-DE" b="1" dirty="0" err="1" smtClean="0"/>
              <a:t>report</a:t>
            </a:r>
            <a:r>
              <a:rPr lang="de-DE" altLang="de-DE" b="1" dirty="0" smtClean="0"/>
              <a:t> </a:t>
            </a:r>
            <a:r>
              <a:rPr lang="de-DE" altLang="de-DE" dirty="0" smtClean="0"/>
              <a:t>(5 </a:t>
            </a:r>
            <a:r>
              <a:rPr lang="de-DE" altLang="de-DE" dirty="0" err="1" smtClean="0"/>
              <a:t>pages</a:t>
            </a:r>
            <a:r>
              <a:rPr lang="de-DE" altLang="de-DE" dirty="0" smtClean="0"/>
              <a:t> plus </a:t>
            </a:r>
            <a:r>
              <a:rPr lang="de-DE" altLang="de-DE" dirty="0" err="1" smtClean="0"/>
              <a:t>template</a:t>
            </a:r>
            <a:r>
              <a:rPr lang="de-DE" altLang="de-DE" dirty="0" smtClean="0"/>
              <a:t>) </a:t>
            </a:r>
            <a:r>
              <a:rPr lang="de-DE" altLang="de-DE" dirty="0" err="1" smtClean="0"/>
              <a:t>is</a:t>
            </a:r>
            <a:r>
              <a:rPr lang="de-DE" altLang="de-DE" dirty="0" smtClean="0"/>
              <a:t> </a:t>
            </a:r>
            <a:r>
              <a:rPr lang="de-DE" altLang="de-DE" dirty="0" smtClean="0"/>
              <a:t>due </a:t>
            </a:r>
            <a:r>
              <a:rPr lang="de-DE" altLang="de-DE" dirty="0" smtClean="0"/>
              <a:t>on </a:t>
            </a:r>
            <a:r>
              <a:rPr lang="de-DE" altLang="de-DE" b="1" dirty="0" smtClean="0"/>
              <a:t>May </a:t>
            </a:r>
            <a:r>
              <a:rPr lang="de-DE" altLang="de-DE" b="1" dirty="0" smtClean="0"/>
              <a:t>23</a:t>
            </a:r>
            <a:r>
              <a:rPr lang="de-DE" altLang="de-DE" b="1" dirty="0" smtClean="0"/>
              <a:t>, 2022, at </a:t>
            </a:r>
            <a:r>
              <a:rPr lang="de-DE" altLang="de-DE" b="1" dirty="0" err="1" smtClean="0"/>
              <a:t>midnight</a:t>
            </a:r>
            <a:r>
              <a:rPr lang="de-DE" altLang="de-DE" b="1" dirty="0" smtClean="0"/>
              <a:t> CET</a:t>
            </a:r>
            <a:r>
              <a:rPr lang="de-DE" altLang="de-DE" dirty="0" smtClean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 smtClean="0"/>
              <a:t>Submit</a:t>
            </a:r>
            <a:r>
              <a:rPr lang="de-DE" altLang="de-DE" dirty="0" smtClean="0"/>
              <a:t> online via:</a:t>
            </a:r>
          </a:p>
          <a:p>
            <a:pPr eaLnBrk="1" hangingPunct="1"/>
            <a:r>
              <a:rPr lang="de-DE" altLang="de-DE" dirty="0"/>
              <a:t>https://ilias.hfwu.de/goto.php?target=exc_41674&amp;client_id=hfwu</a:t>
            </a:r>
            <a:endParaRPr lang="de-DE" altLang="de-DE" dirty="0" smtClean="0"/>
          </a:p>
          <a:p>
            <a:pPr eaLnBrk="1" hangingPunct="1"/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503</Words>
  <Application>Microsoft Office PowerPoint</Application>
  <PresentationFormat>Bildschirmpräsentation (4:3)</PresentationFormat>
  <Paragraphs>65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Larissa</vt:lpstr>
      <vt:lpstr>PowerPoint-Präsentation</vt:lpstr>
      <vt:lpstr>Social Entrepreneurship for Local Change Template for Field Research Presentation April 18, 2023, 16 30 pm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29</cp:revision>
  <dcterms:created xsi:type="dcterms:W3CDTF">2015-11-26T11:09:04Z</dcterms:created>
  <dcterms:modified xsi:type="dcterms:W3CDTF">2023-03-16T16:59:51Z</dcterms:modified>
</cp:coreProperties>
</file>