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fntdata" ContentType="application/x-fontdata"/>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48" r:id="rId1"/>
  </p:sldMasterIdLst>
  <p:notesMasterIdLst>
    <p:notesMasterId r:id="rId11"/>
  </p:notesMasterIdLst>
  <p:sldIdLst>
    <p:sldId id="256" r:id="rId2"/>
    <p:sldId id="257" r:id="rId3"/>
    <p:sldId id="258" r:id="rId4"/>
    <p:sldId id="259" r:id="rId5"/>
    <p:sldId id="260" r:id="rId6"/>
    <p:sldId id="261" r:id="rId7"/>
    <p:sldId id="262" r:id="rId8"/>
    <p:sldId id="263" r:id="rId9"/>
    <p:sldId id="264" r:id="rId10"/>
  </p:sldIdLst>
  <p:sldSz cx="13004800" cy="9753600"/>
  <p:notesSz cx="6797675" cy="9926638"/>
  <p:embeddedFontLst>
    <p:embeddedFont>
      <p:font typeface="Helvetica Neue" panose="020B0604020202020204" charset="0"/>
      <p:regular r:id="rId12"/>
      <p:bold r:id="rId13"/>
      <p:italic r:id="rId14"/>
      <p:boldItalic r:id="rId15"/>
    </p:embeddedFont>
    <p:embeddedFont>
      <p:font typeface="Helvetica Neue Light" panose="020B0604020202020204" charset="0"/>
      <p:regular r:id="rId16"/>
      <p:bold r:id="rId17"/>
      <p:italic r:id="rId18"/>
      <p:boldItalic r:id="rId19"/>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3072">
          <p15:clr>
            <a:srgbClr val="A4A3A4"/>
          </p15:clr>
        </p15:guide>
        <p15:guide id="2" pos="4096">
          <p15:clr>
            <a:srgbClr val="A4A3A4"/>
          </p15:clr>
        </p15:guide>
      </p15:sldGuideLst>
    </p:ext>
    <p:ext uri="{2D200454-40CA-4A62-9FC3-DE9A4176ACB9}">
      <p15:notesGuideLst xmlns:p15="http://schemas.microsoft.com/office/powerpoint/2012/main">
        <p15:guide id="1" orient="horz" pos="3127">
          <p15:clr>
            <a:srgbClr val="A4A3A4"/>
          </p15:clr>
        </p15:guide>
        <p15:guide id="2" pos="2141">
          <p15:clr>
            <a:srgbClr val="A4A3A4"/>
          </p15:clr>
        </p15:guide>
      </p15:notesGuideLst>
    </p:ext>
    <p: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23" roundtripDataSignature="AMtx7mguv3Ujko94PvHz5ubEZyGbSyaNag=="/>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46" d="100"/>
          <a:sy n="46" d="100"/>
        </p:scale>
        <p:origin x="1300" y="28"/>
      </p:cViewPr>
      <p:guideLst>
        <p:guide orient="horz" pos="3072"/>
        <p:guide pos="4096"/>
      </p:guideLst>
    </p:cSldViewPr>
  </p:slideViewPr>
  <p:notesTextViewPr>
    <p:cViewPr>
      <p:scale>
        <a:sx n="1" d="1"/>
        <a:sy n="1" d="1"/>
      </p:scale>
      <p:origin x="0" y="0"/>
    </p:cViewPr>
  </p:notesTextViewPr>
  <p:notesViewPr>
    <p:cSldViewPr snapToGrid="0">
      <p:cViewPr varScale="1">
        <p:scale>
          <a:sx n="100" d="100"/>
          <a:sy n="100" d="100"/>
        </p:scale>
        <p:origin x="0" y="0"/>
      </p:cViewPr>
      <p:guideLst>
        <p:guide orient="horz" pos="3127"/>
        <p:guide pos="2141"/>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font" Target="fonts/font2.fntdata"/><Relationship Id="rId18" Type="http://schemas.openxmlformats.org/officeDocument/2006/relationships/font" Target="fonts/font7.fntdata"/><Relationship Id="rId26"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font" Target="fonts/font1.fntdata"/><Relationship Id="rId17" Type="http://schemas.openxmlformats.org/officeDocument/2006/relationships/font" Target="fonts/font6.fntdata"/><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font" Target="fonts/font5.fntdata"/><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font" Target="fonts/font4.fntdata"/><Relationship Id="rId23" Type="http://customschemas.google.com/relationships/presentationmetadata" Target="metadata"/><Relationship Id="rId10" Type="http://schemas.openxmlformats.org/officeDocument/2006/relationships/slide" Target="slides/slide9.xml"/><Relationship Id="rId19" Type="http://schemas.openxmlformats.org/officeDocument/2006/relationships/font" Target="fonts/font8.fnt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font" Target="fonts/font3.fntdata"/><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917575" y="744538"/>
            <a:ext cx="4962525" cy="3722687"/>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
        <p:nvSpPr>
          <p:cNvPr id="4" name="Google Shape;4;n"/>
          <p:cNvSpPr txBox="1">
            <a:spLocks noGrp="1"/>
          </p:cNvSpPr>
          <p:nvPr>
            <p:ph type="body" idx="1"/>
          </p:nvPr>
        </p:nvSpPr>
        <p:spPr>
          <a:xfrm>
            <a:off x="906357" y="4715153"/>
            <a:ext cx="4984962" cy="4466987"/>
          </a:xfrm>
          <a:prstGeom prst="rect">
            <a:avLst/>
          </a:prstGeom>
          <a:noFill/>
          <a:ln>
            <a:noFill/>
          </a:ln>
        </p:spPr>
        <p:txBody>
          <a:bodyPr spcFirstLastPara="1" wrap="square" lIns="91425" tIns="45700" rIns="91425" bIns="45700" anchor="t" anchorCtr="0">
            <a:noAutofit/>
          </a:bodyPr>
          <a:lstStyle>
            <a:lvl1pPr marL="457200" marR="0" lvl="0" indent="-228600" algn="l" rtl="0">
              <a:lnSpc>
                <a:spcPct val="117999"/>
              </a:lnSpc>
              <a:spcBef>
                <a:spcPts val="0"/>
              </a:spcBef>
              <a:spcAft>
                <a:spcPts val="0"/>
              </a:spcAft>
              <a:buClr>
                <a:srgbClr val="000000"/>
              </a:buClr>
              <a:buSzPts val="1400"/>
              <a:buFont typeface="Arial"/>
              <a:buNone/>
              <a:defRPr sz="2200" b="0" i="0" u="none" strike="noStrike" cap="none">
                <a:solidFill>
                  <a:srgbClr val="000000"/>
                </a:solidFill>
                <a:latin typeface="Helvetica Neue"/>
                <a:ea typeface="Helvetica Neue"/>
                <a:cs typeface="Helvetica Neue"/>
                <a:sym typeface="Helvetica Neue"/>
              </a:defRPr>
            </a:lvl1pPr>
            <a:lvl2pPr marL="914400" marR="0" lvl="1" indent="-228600" algn="l" rtl="0">
              <a:lnSpc>
                <a:spcPct val="117999"/>
              </a:lnSpc>
              <a:spcBef>
                <a:spcPts val="0"/>
              </a:spcBef>
              <a:spcAft>
                <a:spcPts val="0"/>
              </a:spcAft>
              <a:buClr>
                <a:srgbClr val="000000"/>
              </a:buClr>
              <a:buSzPts val="1400"/>
              <a:buFont typeface="Arial"/>
              <a:buNone/>
              <a:defRPr sz="2200" b="0" i="0" u="none" strike="noStrike" cap="none">
                <a:solidFill>
                  <a:srgbClr val="000000"/>
                </a:solidFill>
                <a:latin typeface="Helvetica Neue"/>
                <a:ea typeface="Helvetica Neue"/>
                <a:cs typeface="Helvetica Neue"/>
                <a:sym typeface="Helvetica Neue"/>
              </a:defRPr>
            </a:lvl2pPr>
            <a:lvl3pPr marL="1371600" marR="0" lvl="2" indent="-228600" algn="l" rtl="0">
              <a:lnSpc>
                <a:spcPct val="117999"/>
              </a:lnSpc>
              <a:spcBef>
                <a:spcPts val="0"/>
              </a:spcBef>
              <a:spcAft>
                <a:spcPts val="0"/>
              </a:spcAft>
              <a:buClr>
                <a:srgbClr val="000000"/>
              </a:buClr>
              <a:buSzPts val="1400"/>
              <a:buFont typeface="Arial"/>
              <a:buNone/>
              <a:defRPr sz="2200" b="0" i="0" u="none" strike="noStrike" cap="none">
                <a:solidFill>
                  <a:srgbClr val="000000"/>
                </a:solidFill>
                <a:latin typeface="Helvetica Neue"/>
                <a:ea typeface="Helvetica Neue"/>
                <a:cs typeface="Helvetica Neue"/>
                <a:sym typeface="Helvetica Neue"/>
              </a:defRPr>
            </a:lvl3pPr>
            <a:lvl4pPr marL="1828800" marR="0" lvl="3" indent="-228600" algn="l" rtl="0">
              <a:lnSpc>
                <a:spcPct val="117999"/>
              </a:lnSpc>
              <a:spcBef>
                <a:spcPts val="0"/>
              </a:spcBef>
              <a:spcAft>
                <a:spcPts val="0"/>
              </a:spcAft>
              <a:buClr>
                <a:srgbClr val="000000"/>
              </a:buClr>
              <a:buSzPts val="1400"/>
              <a:buFont typeface="Arial"/>
              <a:buNone/>
              <a:defRPr sz="2200" b="0" i="0" u="none" strike="noStrike" cap="none">
                <a:solidFill>
                  <a:srgbClr val="000000"/>
                </a:solidFill>
                <a:latin typeface="Helvetica Neue"/>
                <a:ea typeface="Helvetica Neue"/>
                <a:cs typeface="Helvetica Neue"/>
                <a:sym typeface="Helvetica Neue"/>
              </a:defRPr>
            </a:lvl4pPr>
            <a:lvl5pPr marL="2286000" marR="0" lvl="4" indent="-228600" algn="l" rtl="0">
              <a:lnSpc>
                <a:spcPct val="117999"/>
              </a:lnSpc>
              <a:spcBef>
                <a:spcPts val="0"/>
              </a:spcBef>
              <a:spcAft>
                <a:spcPts val="0"/>
              </a:spcAft>
              <a:buClr>
                <a:srgbClr val="000000"/>
              </a:buClr>
              <a:buSzPts val="1400"/>
              <a:buFont typeface="Arial"/>
              <a:buNone/>
              <a:defRPr sz="2200" b="0" i="0" u="none" strike="noStrike" cap="none">
                <a:solidFill>
                  <a:srgbClr val="000000"/>
                </a:solidFill>
                <a:latin typeface="Helvetica Neue"/>
                <a:ea typeface="Helvetica Neue"/>
                <a:cs typeface="Helvetica Neue"/>
                <a:sym typeface="Helvetica Neue"/>
              </a:defRPr>
            </a:lvl5pPr>
            <a:lvl6pPr marL="2743200" marR="0" lvl="5" indent="-228600" algn="l" rtl="0">
              <a:lnSpc>
                <a:spcPct val="117999"/>
              </a:lnSpc>
              <a:spcBef>
                <a:spcPts val="0"/>
              </a:spcBef>
              <a:spcAft>
                <a:spcPts val="0"/>
              </a:spcAft>
              <a:buClr>
                <a:srgbClr val="000000"/>
              </a:buClr>
              <a:buSzPts val="1400"/>
              <a:buFont typeface="Arial"/>
              <a:buNone/>
              <a:defRPr sz="2200" b="0" i="0" u="none" strike="noStrike" cap="none">
                <a:solidFill>
                  <a:srgbClr val="000000"/>
                </a:solidFill>
                <a:latin typeface="Helvetica Neue"/>
                <a:ea typeface="Helvetica Neue"/>
                <a:cs typeface="Helvetica Neue"/>
                <a:sym typeface="Helvetica Neue"/>
              </a:defRPr>
            </a:lvl6pPr>
            <a:lvl7pPr marL="3200400" marR="0" lvl="6" indent="-228600" algn="l" rtl="0">
              <a:lnSpc>
                <a:spcPct val="117999"/>
              </a:lnSpc>
              <a:spcBef>
                <a:spcPts val="0"/>
              </a:spcBef>
              <a:spcAft>
                <a:spcPts val="0"/>
              </a:spcAft>
              <a:buClr>
                <a:srgbClr val="000000"/>
              </a:buClr>
              <a:buSzPts val="1400"/>
              <a:buFont typeface="Arial"/>
              <a:buNone/>
              <a:defRPr sz="2200" b="0" i="0" u="none" strike="noStrike" cap="none">
                <a:solidFill>
                  <a:srgbClr val="000000"/>
                </a:solidFill>
                <a:latin typeface="Helvetica Neue"/>
                <a:ea typeface="Helvetica Neue"/>
                <a:cs typeface="Helvetica Neue"/>
                <a:sym typeface="Helvetica Neue"/>
              </a:defRPr>
            </a:lvl7pPr>
            <a:lvl8pPr marL="3657600" marR="0" lvl="7" indent="-228600" algn="l" rtl="0">
              <a:lnSpc>
                <a:spcPct val="117999"/>
              </a:lnSpc>
              <a:spcBef>
                <a:spcPts val="0"/>
              </a:spcBef>
              <a:spcAft>
                <a:spcPts val="0"/>
              </a:spcAft>
              <a:buClr>
                <a:srgbClr val="000000"/>
              </a:buClr>
              <a:buSzPts val="1400"/>
              <a:buFont typeface="Arial"/>
              <a:buNone/>
              <a:defRPr sz="2200" b="0" i="0" u="none" strike="noStrike" cap="none">
                <a:solidFill>
                  <a:srgbClr val="000000"/>
                </a:solidFill>
                <a:latin typeface="Helvetica Neue"/>
                <a:ea typeface="Helvetica Neue"/>
                <a:cs typeface="Helvetica Neue"/>
                <a:sym typeface="Helvetica Neue"/>
              </a:defRPr>
            </a:lvl8pPr>
            <a:lvl9pPr marL="4114800" marR="0" lvl="8" indent="-228600" algn="l" rtl="0">
              <a:lnSpc>
                <a:spcPct val="117999"/>
              </a:lnSpc>
              <a:spcBef>
                <a:spcPts val="0"/>
              </a:spcBef>
              <a:spcAft>
                <a:spcPts val="0"/>
              </a:spcAft>
              <a:buClr>
                <a:srgbClr val="000000"/>
              </a:buClr>
              <a:buSzPts val="1400"/>
              <a:buFont typeface="Arial"/>
              <a:buNone/>
              <a:defRPr sz="2200" b="0" i="0" u="none" strike="noStrike" cap="none">
                <a:solidFill>
                  <a:srgbClr val="000000"/>
                </a:solidFill>
                <a:latin typeface="Helvetica Neue"/>
                <a:ea typeface="Helvetica Neue"/>
                <a:cs typeface="Helvetica Neue"/>
                <a:sym typeface="Helvetica Neue"/>
              </a:defRPr>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4"/>
        <p:cNvGrpSpPr/>
        <p:nvPr/>
      </p:nvGrpSpPr>
      <p:grpSpPr>
        <a:xfrm>
          <a:off x="0" y="0"/>
          <a:ext cx="0" cy="0"/>
          <a:chOff x="0" y="0"/>
          <a:chExt cx="0" cy="0"/>
        </a:xfrm>
      </p:grpSpPr>
      <p:sp>
        <p:nvSpPr>
          <p:cNvPr id="55" name="Google Shape;55;p2:notes"/>
          <p:cNvSpPr txBox="1">
            <a:spLocks noGrp="1"/>
          </p:cNvSpPr>
          <p:nvPr>
            <p:ph type="body" idx="1"/>
          </p:nvPr>
        </p:nvSpPr>
        <p:spPr>
          <a:xfrm>
            <a:off x="914400" y="4343400"/>
            <a:ext cx="5029200" cy="4114800"/>
          </a:xfrm>
          <a:prstGeom prst="rect">
            <a:avLst/>
          </a:prstGeom>
          <a:noFill/>
          <a:ln>
            <a:noFill/>
          </a:ln>
        </p:spPr>
        <p:txBody>
          <a:bodyPr spcFirstLastPara="1" wrap="square" lIns="91425" tIns="45700" rIns="91425" bIns="45700" anchor="t" anchorCtr="0">
            <a:noAutofit/>
          </a:bodyPr>
          <a:lstStyle/>
          <a:p>
            <a:pPr marL="0" lvl="0" indent="0" algn="l" rtl="0">
              <a:lnSpc>
                <a:spcPct val="117999"/>
              </a:lnSpc>
              <a:spcBef>
                <a:spcPts val="0"/>
              </a:spcBef>
              <a:spcAft>
                <a:spcPts val="0"/>
              </a:spcAft>
              <a:buSzPts val="1400"/>
              <a:buNone/>
            </a:pPr>
            <a:endParaRPr/>
          </a:p>
        </p:txBody>
      </p:sp>
      <p:sp>
        <p:nvSpPr>
          <p:cNvPr id="56" name="Google Shape;56;p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3"/>
        <p:cNvGrpSpPr/>
        <p:nvPr/>
      </p:nvGrpSpPr>
      <p:grpSpPr>
        <a:xfrm>
          <a:off x="0" y="0"/>
          <a:ext cx="0" cy="0"/>
          <a:chOff x="0" y="0"/>
          <a:chExt cx="0" cy="0"/>
        </a:xfrm>
      </p:grpSpPr>
      <p:sp>
        <p:nvSpPr>
          <p:cNvPr id="64" name="Google Shape;64;p18:notes"/>
          <p:cNvSpPr txBox="1">
            <a:spLocks noGrp="1"/>
          </p:cNvSpPr>
          <p:nvPr>
            <p:ph type="body" idx="1"/>
          </p:nvPr>
        </p:nvSpPr>
        <p:spPr>
          <a:xfrm>
            <a:off x="914400" y="4343400"/>
            <a:ext cx="5029200" cy="4114800"/>
          </a:xfrm>
          <a:prstGeom prst="rect">
            <a:avLst/>
          </a:prstGeom>
          <a:noFill/>
          <a:ln>
            <a:noFill/>
          </a:ln>
        </p:spPr>
        <p:txBody>
          <a:bodyPr spcFirstLastPara="1" wrap="square" lIns="91425" tIns="45700" rIns="91425" bIns="45700" anchor="t" anchorCtr="0">
            <a:noAutofit/>
          </a:bodyPr>
          <a:lstStyle/>
          <a:p>
            <a:pPr marL="0" lvl="0" indent="0" algn="l" rtl="0">
              <a:lnSpc>
                <a:spcPct val="117999"/>
              </a:lnSpc>
              <a:spcBef>
                <a:spcPts val="0"/>
              </a:spcBef>
              <a:spcAft>
                <a:spcPts val="0"/>
              </a:spcAft>
              <a:buSzPts val="1400"/>
              <a:buNone/>
            </a:pPr>
            <a:endParaRPr/>
          </a:p>
        </p:txBody>
      </p:sp>
      <p:sp>
        <p:nvSpPr>
          <p:cNvPr id="65" name="Google Shape;65;p18: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p:cNvGrpSpPr/>
        <p:nvPr/>
      </p:nvGrpSpPr>
      <p:grpSpPr>
        <a:xfrm>
          <a:off x="0" y="0"/>
          <a:ext cx="0" cy="0"/>
          <a:chOff x="0" y="0"/>
          <a:chExt cx="0" cy="0"/>
        </a:xfrm>
      </p:grpSpPr>
      <p:sp>
        <p:nvSpPr>
          <p:cNvPr id="73" name="Google Shape;73;g8b735d6286_0_70:notes"/>
          <p:cNvSpPr txBox="1">
            <a:spLocks noGrp="1"/>
          </p:cNvSpPr>
          <p:nvPr>
            <p:ph type="body" idx="1"/>
          </p:nvPr>
        </p:nvSpPr>
        <p:spPr>
          <a:xfrm>
            <a:off x="914400" y="4343400"/>
            <a:ext cx="5029200" cy="4114800"/>
          </a:xfrm>
          <a:prstGeom prst="rect">
            <a:avLst/>
          </a:prstGeom>
          <a:noFill/>
          <a:ln>
            <a:noFill/>
          </a:ln>
        </p:spPr>
        <p:txBody>
          <a:bodyPr spcFirstLastPara="1" wrap="square" lIns="91425" tIns="45700" rIns="91425" bIns="45700" anchor="t" anchorCtr="0">
            <a:noAutofit/>
          </a:bodyPr>
          <a:lstStyle/>
          <a:p>
            <a:pPr marL="0" lvl="0" indent="0" algn="l" rtl="0">
              <a:lnSpc>
                <a:spcPct val="117999"/>
              </a:lnSpc>
              <a:spcBef>
                <a:spcPts val="0"/>
              </a:spcBef>
              <a:spcAft>
                <a:spcPts val="0"/>
              </a:spcAft>
              <a:buSzPts val="1400"/>
              <a:buNone/>
            </a:pPr>
            <a:endParaRPr/>
          </a:p>
        </p:txBody>
      </p:sp>
      <p:sp>
        <p:nvSpPr>
          <p:cNvPr id="74" name="Google Shape;74;g8b735d6286_0_70: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0"/>
        <p:cNvGrpSpPr/>
        <p:nvPr/>
      </p:nvGrpSpPr>
      <p:grpSpPr>
        <a:xfrm>
          <a:off x="0" y="0"/>
          <a:ext cx="0" cy="0"/>
          <a:chOff x="0" y="0"/>
          <a:chExt cx="0" cy="0"/>
        </a:xfrm>
      </p:grpSpPr>
      <p:sp>
        <p:nvSpPr>
          <p:cNvPr id="81" name="Google Shape;81;p21:notes"/>
          <p:cNvSpPr txBox="1">
            <a:spLocks noGrp="1"/>
          </p:cNvSpPr>
          <p:nvPr>
            <p:ph type="body" idx="1"/>
          </p:nvPr>
        </p:nvSpPr>
        <p:spPr>
          <a:xfrm>
            <a:off x="914400" y="4343400"/>
            <a:ext cx="5029200" cy="4114800"/>
          </a:xfrm>
          <a:prstGeom prst="rect">
            <a:avLst/>
          </a:prstGeom>
          <a:noFill/>
          <a:ln>
            <a:noFill/>
          </a:ln>
        </p:spPr>
        <p:txBody>
          <a:bodyPr spcFirstLastPara="1" wrap="square" lIns="91425" tIns="45700" rIns="91425" bIns="45700" anchor="t" anchorCtr="0">
            <a:noAutofit/>
          </a:bodyPr>
          <a:lstStyle/>
          <a:p>
            <a:pPr marL="0" lvl="0" indent="0" algn="l" rtl="0">
              <a:lnSpc>
                <a:spcPct val="117999"/>
              </a:lnSpc>
              <a:spcBef>
                <a:spcPts val="0"/>
              </a:spcBef>
              <a:spcAft>
                <a:spcPts val="0"/>
              </a:spcAft>
              <a:buSzPts val="1400"/>
              <a:buNone/>
            </a:pPr>
            <a:endParaRPr/>
          </a:p>
        </p:txBody>
      </p:sp>
      <p:sp>
        <p:nvSpPr>
          <p:cNvPr id="82" name="Google Shape;82;p21: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8"/>
        <p:cNvGrpSpPr/>
        <p:nvPr/>
      </p:nvGrpSpPr>
      <p:grpSpPr>
        <a:xfrm>
          <a:off x="0" y="0"/>
          <a:ext cx="0" cy="0"/>
          <a:chOff x="0" y="0"/>
          <a:chExt cx="0" cy="0"/>
        </a:xfrm>
      </p:grpSpPr>
      <p:sp>
        <p:nvSpPr>
          <p:cNvPr id="89" name="Google Shape;89;p22:notes"/>
          <p:cNvSpPr txBox="1">
            <a:spLocks noGrp="1"/>
          </p:cNvSpPr>
          <p:nvPr>
            <p:ph type="body" idx="1"/>
          </p:nvPr>
        </p:nvSpPr>
        <p:spPr>
          <a:xfrm>
            <a:off x="914400" y="4343400"/>
            <a:ext cx="5029200" cy="4114800"/>
          </a:xfrm>
          <a:prstGeom prst="rect">
            <a:avLst/>
          </a:prstGeom>
          <a:noFill/>
          <a:ln>
            <a:noFill/>
          </a:ln>
        </p:spPr>
        <p:txBody>
          <a:bodyPr spcFirstLastPara="1" wrap="square" lIns="91425" tIns="45700" rIns="91425" bIns="45700" anchor="t" anchorCtr="0">
            <a:noAutofit/>
          </a:bodyPr>
          <a:lstStyle/>
          <a:p>
            <a:pPr marL="0" lvl="0" indent="0" algn="l" rtl="0">
              <a:lnSpc>
                <a:spcPct val="117999"/>
              </a:lnSpc>
              <a:spcBef>
                <a:spcPts val="0"/>
              </a:spcBef>
              <a:spcAft>
                <a:spcPts val="0"/>
              </a:spcAft>
              <a:buSzPts val="1400"/>
              <a:buNone/>
            </a:pPr>
            <a:endParaRPr/>
          </a:p>
        </p:txBody>
      </p:sp>
      <p:sp>
        <p:nvSpPr>
          <p:cNvPr id="90" name="Google Shape;90;p2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6"/>
        <p:cNvGrpSpPr/>
        <p:nvPr/>
      </p:nvGrpSpPr>
      <p:grpSpPr>
        <a:xfrm>
          <a:off x="0" y="0"/>
          <a:ext cx="0" cy="0"/>
          <a:chOff x="0" y="0"/>
          <a:chExt cx="0" cy="0"/>
        </a:xfrm>
      </p:grpSpPr>
      <p:sp>
        <p:nvSpPr>
          <p:cNvPr id="97" name="Google Shape;97;p24:notes"/>
          <p:cNvSpPr txBox="1">
            <a:spLocks noGrp="1"/>
          </p:cNvSpPr>
          <p:nvPr>
            <p:ph type="body" idx="1"/>
          </p:nvPr>
        </p:nvSpPr>
        <p:spPr>
          <a:xfrm>
            <a:off x="914400" y="4343400"/>
            <a:ext cx="5029200" cy="4114800"/>
          </a:xfrm>
          <a:prstGeom prst="rect">
            <a:avLst/>
          </a:prstGeom>
          <a:noFill/>
          <a:ln>
            <a:noFill/>
          </a:ln>
        </p:spPr>
        <p:txBody>
          <a:bodyPr spcFirstLastPara="1" wrap="square" lIns="91425" tIns="45700" rIns="91425" bIns="45700" anchor="t" anchorCtr="0">
            <a:noAutofit/>
          </a:bodyPr>
          <a:lstStyle/>
          <a:p>
            <a:pPr marL="0" lvl="0" indent="0" algn="l" rtl="0">
              <a:lnSpc>
                <a:spcPct val="117999"/>
              </a:lnSpc>
              <a:spcBef>
                <a:spcPts val="0"/>
              </a:spcBef>
              <a:spcAft>
                <a:spcPts val="0"/>
              </a:spcAft>
              <a:buSzPts val="1400"/>
              <a:buNone/>
            </a:pPr>
            <a:endParaRPr/>
          </a:p>
        </p:txBody>
      </p:sp>
      <p:sp>
        <p:nvSpPr>
          <p:cNvPr id="98" name="Google Shape;98;p24: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4"/>
        <p:cNvGrpSpPr/>
        <p:nvPr/>
      </p:nvGrpSpPr>
      <p:grpSpPr>
        <a:xfrm>
          <a:off x="0" y="0"/>
          <a:ext cx="0" cy="0"/>
          <a:chOff x="0" y="0"/>
          <a:chExt cx="0" cy="0"/>
        </a:xfrm>
      </p:grpSpPr>
      <p:sp>
        <p:nvSpPr>
          <p:cNvPr id="105" name="Google Shape;105;p25:notes"/>
          <p:cNvSpPr txBox="1">
            <a:spLocks noGrp="1"/>
          </p:cNvSpPr>
          <p:nvPr>
            <p:ph type="body" idx="1"/>
          </p:nvPr>
        </p:nvSpPr>
        <p:spPr>
          <a:xfrm>
            <a:off x="914400" y="4343400"/>
            <a:ext cx="5029200" cy="4114800"/>
          </a:xfrm>
          <a:prstGeom prst="rect">
            <a:avLst/>
          </a:prstGeom>
          <a:noFill/>
          <a:ln>
            <a:noFill/>
          </a:ln>
        </p:spPr>
        <p:txBody>
          <a:bodyPr spcFirstLastPara="1" wrap="square" lIns="91425" tIns="45700" rIns="91425" bIns="45700" anchor="t" anchorCtr="0">
            <a:noAutofit/>
          </a:bodyPr>
          <a:lstStyle/>
          <a:p>
            <a:pPr marL="0" lvl="0" indent="0" algn="l" rtl="0">
              <a:lnSpc>
                <a:spcPct val="117999"/>
              </a:lnSpc>
              <a:spcBef>
                <a:spcPts val="0"/>
              </a:spcBef>
              <a:spcAft>
                <a:spcPts val="0"/>
              </a:spcAft>
              <a:buSzPts val="1400"/>
              <a:buNone/>
            </a:pPr>
            <a:endParaRPr/>
          </a:p>
        </p:txBody>
      </p:sp>
      <p:sp>
        <p:nvSpPr>
          <p:cNvPr id="106" name="Google Shape;106;p25: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2"/>
        <p:cNvGrpSpPr/>
        <p:nvPr/>
      </p:nvGrpSpPr>
      <p:grpSpPr>
        <a:xfrm>
          <a:off x="0" y="0"/>
          <a:ext cx="0" cy="0"/>
          <a:chOff x="0" y="0"/>
          <a:chExt cx="0" cy="0"/>
        </a:xfrm>
      </p:grpSpPr>
      <p:sp>
        <p:nvSpPr>
          <p:cNvPr id="113" name="Google Shape;113;p26:notes"/>
          <p:cNvSpPr txBox="1">
            <a:spLocks noGrp="1"/>
          </p:cNvSpPr>
          <p:nvPr>
            <p:ph type="body" idx="1"/>
          </p:nvPr>
        </p:nvSpPr>
        <p:spPr>
          <a:xfrm>
            <a:off x="914400" y="4343400"/>
            <a:ext cx="5029200" cy="4114800"/>
          </a:xfrm>
          <a:prstGeom prst="rect">
            <a:avLst/>
          </a:prstGeom>
          <a:noFill/>
          <a:ln>
            <a:noFill/>
          </a:ln>
        </p:spPr>
        <p:txBody>
          <a:bodyPr spcFirstLastPara="1" wrap="square" lIns="91425" tIns="45700" rIns="91425" bIns="45700" anchor="t" anchorCtr="0">
            <a:noAutofit/>
          </a:bodyPr>
          <a:lstStyle/>
          <a:p>
            <a:pPr marL="0" lvl="0" indent="0" algn="l" rtl="0">
              <a:lnSpc>
                <a:spcPct val="117999"/>
              </a:lnSpc>
              <a:spcBef>
                <a:spcPts val="0"/>
              </a:spcBef>
              <a:spcAft>
                <a:spcPts val="0"/>
              </a:spcAft>
              <a:buSzPts val="1400"/>
              <a:buNone/>
            </a:pPr>
            <a:endParaRPr/>
          </a:p>
        </p:txBody>
      </p:sp>
      <p:sp>
        <p:nvSpPr>
          <p:cNvPr id="114" name="Google Shape;114;p26: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0"/>
        <p:cNvGrpSpPr/>
        <p:nvPr/>
      </p:nvGrpSpPr>
      <p:grpSpPr>
        <a:xfrm>
          <a:off x="0" y="0"/>
          <a:ext cx="0" cy="0"/>
          <a:chOff x="0" y="0"/>
          <a:chExt cx="0" cy="0"/>
        </a:xfrm>
      </p:grpSpPr>
      <p:sp>
        <p:nvSpPr>
          <p:cNvPr id="121" name="Google Shape;121;p27:notes"/>
          <p:cNvSpPr txBox="1">
            <a:spLocks noGrp="1"/>
          </p:cNvSpPr>
          <p:nvPr>
            <p:ph type="body" idx="1"/>
          </p:nvPr>
        </p:nvSpPr>
        <p:spPr>
          <a:xfrm>
            <a:off x="914400" y="4343400"/>
            <a:ext cx="5029200" cy="4114800"/>
          </a:xfrm>
          <a:prstGeom prst="rect">
            <a:avLst/>
          </a:prstGeom>
          <a:noFill/>
          <a:ln>
            <a:noFill/>
          </a:ln>
        </p:spPr>
        <p:txBody>
          <a:bodyPr spcFirstLastPara="1" wrap="square" lIns="91425" tIns="45700" rIns="91425" bIns="45700" anchor="t" anchorCtr="0">
            <a:noAutofit/>
          </a:bodyPr>
          <a:lstStyle/>
          <a:p>
            <a:pPr marL="0" lvl="0" indent="0" algn="l" rtl="0">
              <a:lnSpc>
                <a:spcPct val="117999"/>
              </a:lnSpc>
              <a:spcBef>
                <a:spcPts val="0"/>
              </a:spcBef>
              <a:spcAft>
                <a:spcPts val="0"/>
              </a:spcAft>
              <a:buSzPts val="1400"/>
              <a:buNone/>
            </a:pPr>
            <a:endParaRPr/>
          </a:p>
        </p:txBody>
      </p:sp>
      <p:sp>
        <p:nvSpPr>
          <p:cNvPr id="122" name="Google Shape;122;p27: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Blank" type="tx">
  <p:cSld name="TITLE_AND_BODY">
    <p:spTree>
      <p:nvGrpSpPr>
        <p:cNvPr id="1" name="Shape 9"/>
        <p:cNvGrpSpPr/>
        <p:nvPr/>
      </p:nvGrpSpPr>
      <p:grpSpPr>
        <a:xfrm>
          <a:off x="0" y="0"/>
          <a:ext cx="0" cy="0"/>
          <a:chOff x="0" y="0"/>
          <a:chExt cx="0" cy="0"/>
        </a:xfrm>
      </p:grpSpPr>
      <p:sp>
        <p:nvSpPr>
          <p:cNvPr id="10" name="Google Shape;10;p4"/>
          <p:cNvSpPr txBox="1">
            <a:spLocks noGrp="1"/>
          </p:cNvSpPr>
          <p:nvPr>
            <p:ph type="sldNum" idx="12"/>
          </p:nvPr>
        </p:nvSpPr>
        <p:spPr>
          <a:xfrm>
            <a:off x="6328884" y="9296400"/>
            <a:ext cx="340259" cy="324306"/>
          </a:xfrm>
          <a:prstGeom prst="rect">
            <a:avLst/>
          </a:prstGeom>
          <a:noFill/>
          <a:ln>
            <a:noFill/>
          </a:ln>
        </p:spPr>
        <p:txBody>
          <a:bodyPr spcFirstLastPara="1" wrap="square" lIns="50800" tIns="50800" rIns="50800" bIns="50800" anchor="t" anchorCtr="0">
            <a:spAutoFit/>
          </a:bodyPr>
          <a:lstStyle>
            <a:lvl1pPr marL="0" marR="0" lvl="0" indent="0" algn="ctr">
              <a:lnSpc>
                <a:spcPct val="100000"/>
              </a:lnSpc>
              <a:spcBef>
                <a:spcPts val="0"/>
              </a:spcBef>
              <a:spcAft>
                <a:spcPts val="0"/>
              </a:spcAft>
              <a:buClr>
                <a:srgbClr val="000000"/>
              </a:buClr>
              <a:buSzPts val="1600"/>
              <a:buFont typeface="Helvetica Neue Light"/>
              <a:buNone/>
              <a:defRPr sz="1600" b="0" i="0" u="none" strike="noStrike" cap="none">
                <a:solidFill>
                  <a:srgbClr val="000000"/>
                </a:solidFill>
                <a:latin typeface="Helvetica Neue Light"/>
                <a:ea typeface="Helvetica Neue Light"/>
                <a:cs typeface="Helvetica Neue Light"/>
                <a:sym typeface="Helvetica Neue Light"/>
              </a:defRPr>
            </a:lvl1pPr>
            <a:lvl2pPr marL="0" marR="0" lvl="1" indent="0" algn="ctr">
              <a:lnSpc>
                <a:spcPct val="100000"/>
              </a:lnSpc>
              <a:spcBef>
                <a:spcPts val="0"/>
              </a:spcBef>
              <a:spcAft>
                <a:spcPts val="0"/>
              </a:spcAft>
              <a:buClr>
                <a:srgbClr val="000000"/>
              </a:buClr>
              <a:buSzPts val="1600"/>
              <a:buFont typeface="Helvetica Neue Light"/>
              <a:buNone/>
              <a:defRPr sz="1600" b="0" i="0" u="none" strike="noStrike" cap="none">
                <a:solidFill>
                  <a:srgbClr val="000000"/>
                </a:solidFill>
                <a:latin typeface="Helvetica Neue Light"/>
                <a:ea typeface="Helvetica Neue Light"/>
                <a:cs typeface="Helvetica Neue Light"/>
                <a:sym typeface="Helvetica Neue Light"/>
              </a:defRPr>
            </a:lvl2pPr>
            <a:lvl3pPr marL="0" marR="0" lvl="2" indent="0" algn="ctr">
              <a:lnSpc>
                <a:spcPct val="100000"/>
              </a:lnSpc>
              <a:spcBef>
                <a:spcPts val="0"/>
              </a:spcBef>
              <a:spcAft>
                <a:spcPts val="0"/>
              </a:spcAft>
              <a:buClr>
                <a:srgbClr val="000000"/>
              </a:buClr>
              <a:buSzPts val="1600"/>
              <a:buFont typeface="Helvetica Neue Light"/>
              <a:buNone/>
              <a:defRPr sz="1600" b="0" i="0" u="none" strike="noStrike" cap="none">
                <a:solidFill>
                  <a:srgbClr val="000000"/>
                </a:solidFill>
                <a:latin typeface="Helvetica Neue Light"/>
                <a:ea typeface="Helvetica Neue Light"/>
                <a:cs typeface="Helvetica Neue Light"/>
                <a:sym typeface="Helvetica Neue Light"/>
              </a:defRPr>
            </a:lvl3pPr>
            <a:lvl4pPr marL="0" marR="0" lvl="3" indent="0" algn="ctr">
              <a:lnSpc>
                <a:spcPct val="100000"/>
              </a:lnSpc>
              <a:spcBef>
                <a:spcPts val="0"/>
              </a:spcBef>
              <a:spcAft>
                <a:spcPts val="0"/>
              </a:spcAft>
              <a:buClr>
                <a:srgbClr val="000000"/>
              </a:buClr>
              <a:buSzPts val="1600"/>
              <a:buFont typeface="Helvetica Neue Light"/>
              <a:buNone/>
              <a:defRPr sz="1600" b="0" i="0" u="none" strike="noStrike" cap="none">
                <a:solidFill>
                  <a:srgbClr val="000000"/>
                </a:solidFill>
                <a:latin typeface="Helvetica Neue Light"/>
                <a:ea typeface="Helvetica Neue Light"/>
                <a:cs typeface="Helvetica Neue Light"/>
                <a:sym typeface="Helvetica Neue Light"/>
              </a:defRPr>
            </a:lvl4pPr>
            <a:lvl5pPr marL="0" marR="0" lvl="4" indent="0" algn="ctr">
              <a:lnSpc>
                <a:spcPct val="100000"/>
              </a:lnSpc>
              <a:spcBef>
                <a:spcPts val="0"/>
              </a:spcBef>
              <a:spcAft>
                <a:spcPts val="0"/>
              </a:spcAft>
              <a:buClr>
                <a:srgbClr val="000000"/>
              </a:buClr>
              <a:buSzPts val="1600"/>
              <a:buFont typeface="Helvetica Neue Light"/>
              <a:buNone/>
              <a:defRPr sz="1600" b="0" i="0" u="none" strike="noStrike" cap="none">
                <a:solidFill>
                  <a:srgbClr val="000000"/>
                </a:solidFill>
                <a:latin typeface="Helvetica Neue Light"/>
                <a:ea typeface="Helvetica Neue Light"/>
                <a:cs typeface="Helvetica Neue Light"/>
                <a:sym typeface="Helvetica Neue Light"/>
              </a:defRPr>
            </a:lvl5pPr>
            <a:lvl6pPr marL="0" marR="0" lvl="5" indent="0" algn="ctr">
              <a:lnSpc>
                <a:spcPct val="100000"/>
              </a:lnSpc>
              <a:spcBef>
                <a:spcPts val="0"/>
              </a:spcBef>
              <a:spcAft>
                <a:spcPts val="0"/>
              </a:spcAft>
              <a:buClr>
                <a:srgbClr val="000000"/>
              </a:buClr>
              <a:buSzPts val="1600"/>
              <a:buFont typeface="Helvetica Neue Light"/>
              <a:buNone/>
              <a:defRPr sz="1600" b="0" i="0" u="none" strike="noStrike" cap="none">
                <a:solidFill>
                  <a:srgbClr val="000000"/>
                </a:solidFill>
                <a:latin typeface="Helvetica Neue Light"/>
                <a:ea typeface="Helvetica Neue Light"/>
                <a:cs typeface="Helvetica Neue Light"/>
                <a:sym typeface="Helvetica Neue Light"/>
              </a:defRPr>
            </a:lvl6pPr>
            <a:lvl7pPr marL="0" marR="0" lvl="6" indent="0" algn="ctr">
              <a:lnSpc>
                <a:spcPct val="100000"/>
              </a:lnSpc>
              <a:spcBef>
                <a:spcPts val="0"/>
              </a:spcBef>
              <a:spcAft>
                <a:spcPts val="0"/>
              </a:spcAft>
              <a:buClr>
                <a:srgbClr val="000000"/>
              </a:buClr>
              <a:buSzPts val="1600"/>
              <a:buFont typeface="Helvetica Neue Light"/>
              <a:buNone/>
              <a:defRPr sz="1600" b="0" i="0" u="none" strike="noStrike" cap="none">
                <a:solidFill>
                  <a:srgbClr val="000000"/>
                </a:solidFill>
                <a:latin typeface="Helvetica Neue Light"/>
                <a:ea typeface="Helvetica Neue Light"/>
                <a:cs typeface="Helvetica Neue Light"/>
                <a:sym typeface="Helvetica Neue Light"/>
              </a:defRPr>
            </a:lvl7pPr>
            <a:lvl8pPr marL="0" marR="0" lvl="7" indent="0" algn="ctr">
              <a:lnSpc>
                <a:spcPct val="100000"/>
              </a:lnSpc>
              <a:spcBef>
                <a:spcPts val="0"/>
              </a:spcBef>
              <a:spcAft>
                <a:spcPts val="0"/>
              </a:spcAft>
              <a:buClr>
                <a:srgbClr val="000000"/>
              </a:buClr>
              <a:buSzPts val="1600"/>
              <a:buFont typeface="Helvetica Neue Light"/>
              <a:buNone/>
              <a:defRPr sz="1600" b="0" i="0" u="none" strike="noStrike" cap="none">
                <a:solidFill>
                  <a:srgbClr val="000000"/>
                </a:solidFill>
                <a:latin typeface="Helvetica Neue Light"/>
                <a:ea typeface="Helvetica Neue Light"/>
                <a:cs typeface="Helvetica Neue Light"/>
                <a:sym typeface="Helvetica Neue Light"/>
              </a:defRPr>
            </a:lvl8pPr>
            <a:lvl9pPr marL="0" marR="0" lvl="8" indent="0" algn="ctr">
              <a:lnSpc>
                <a:spcPct val="100000"/>
              </a:lnSpc>
              <a:spcBef>
                <a:spcPts val="0"/>
              </a:spcBef>
              <a:spcAft>
                <a:spcPts val="0"/>
              </a:spcAft>
              <a:buClr>
                <a:srgbClr val="000000"/>
              </a:buClr>
              <a:buSzPts val="1600"/>
              <a:buFont typeface="Helvetica Neue Light"/>
              <a:buNone/>
              <a:defRPr sz="1600" b="0" i="0" u="none" strike="noStrike" cap="none">
                <a:solidFill>
                  <a:srgbClr val="000000"/>
                </a:solidFill>
                <a:latin typeface="Helvetica Neue Light"/>
                <a:ea typeface="Helvetica Neue Light"/>
                <a:cs typeface="Helvetica Neue Light"/>
                <a:sym typeface="Helvetica Neue Light"/>
              </a:defRPr>
            </a:lvl9pPr>
          </a:lstStyle>
          <a:p>
            <a:pPr marL="0" lvl="0" indent="0" algn="ctr" rtl="0">
              <a:spcBef>
                <a:spcPts val="0"/>
              </a:spcBef>
              <a:spcAft>
                <a:spcPts val="0"/>
              </a:spcAft>
              <a:buNone/>
            </a:pPr>
            <a:fld id="{00000000-1234-1234-1234-123412341234}" type="slidenum">
              <a:rPr lang="en-US"/>
              <a:t>‹Nr.›</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Photo">
  <p:cSld name="Photo">
    <p:spTree>
      <p:nvGrpSpPr>
        <p:cNvPr id="1" name="Shape 43"/>
        <p:cNvGrpSpPr/>
        <p:nvPr/>
      </p:nvGrpSpPr>
      <p:grpSpPr>
        <a:xfrm>
          <a:off x="0" y="0"/>
          <a:ext cx="0" cy="0"/>
          <a:chOff x="0" y="0"/>
          <a:chExt cx="0" cy="0"/>
        </a:xfrm>
      </p:grpSpPr>
      <p:sp>
        <p:nvSpPr>
          <p:cNvPr id="44" name="Google Shape;44;p15"/>
          <p:cNvSpPr>
            <a:spLocks noGrp="1"/>
          </p:cNvSpPr>
          <p:nvPr>
            <p:ph type="pic" idx="2"/>
          </p:nvPr>
        </p:nvSpPr>
        <p:spPr>
          <a:xfrm>
            <a:off x="-949853" y="0"/>
            <a:ext cx="14904506" cy="9944100"/>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4200"/>
              </a:spcBef>
              <a:spcAft>
                <a:spcPts val="0"/>
              </a:spcAft>
              <a:buClr>
                <a:srgbClr val="000000"/>
              </a:buClr>
              <a:buSzPts val="4640"/>
              <a:buFont typeface="Helvetica Neue"/>
              <a:buChar char="•"/>
              <a:defRPr sz="3200" b="0" i="0" u="none" strike="noStrike" cap="none">
                <a:solidFill>
                  <a:srgbClr val="000000"/>
                </a:solidFill>
                <a:latin typeface="Helvetica Neue"/>
                <a:ea typeface="Helvetica Neue"/>
                <a:cs typeface="Helvetica Neue"/>
                <a:sym typeface="Helvetica Neue"/>
              </a:defRPr>
            </a:lvl1pPr>
            <a:lvl2pPr marR="0" lvl="1" algn="l" rtl="0">
              <a:lnSpc>
                <a:spcPct val="100000"/>
              </a:lnSpc>
              <a:spcBef>
                <a:spcPts val="4200"/>
              </a:spcBef>
              <a:spcAft>
                <a:spcPts val="0"/>
              </a:spcAft>
              <a:buClr>
                <a:srgbClr val="000000"/>
              </a:buClr>
              <a:buSzPts val="4640"/>
              <a:buFont typeface="Helvetica Neue"/>
              <a:buChar char="•"/>
              <a:defRPr sz="3200" b="0" i="0" u="none" strike="noStrike" cap="none">
                <a:solidFill>
                  <a:srgbClr val="000000"/>
                </a:solidFill>
                <a:latin typeface="Helvetica Neue"/>
                <a:ea typeface="Helvetica Neue"/>
                <a:cs typeface="Helvetica Neue"/>
                <a:sym typeface="Helvetica Neue"/>
              </a:defRPr>
            </a:lvl2pPr>
            <a:lvl3pPr marR="0" lvl="2" algn="l" rtl="0">
              <a:lnSpc>
                <a:spcPct val="100000"/>
              </a:lnSpc>
              <a:spcBef>
                <a:spcPts val="4200"/>
              </a:spcBef>
              <a:spcAft>
                <a:spcPts val="0"/>
              </a:spcAft>
              <a:buClr>
                <a:srgbClr val="000000"/>
              </a:buClr>
              <a:buSzPts val="4640"/>
              <a:buFont typeface="Helvetica Neue"/>
              <a:buChar char="•"/>
              <a:defRPr sz="3200" b="0" i="0" u="none" strike="noStrike" cap="none">
                <a:solidFill>
                  <a:srgbClr val="000000"/>
                </a:solidFill>
                <a:latin typeface="Helvetica Neue"/>
                <a:ea typeface="Helvetica Neue"/>
                <a:cs typeface="Helvetica Neue"/>
                <a:sym typeface="Helvetica Neue"/>
              </a:defRPr>
            </a:lvl3pPr>
            <a:lvl4pPr marR="0" lvl="3" algn="l" rtl="0">
              <a:lnSpc>
                <a:spcPct val="100000"/>
              </a:lnSpc>
              <a:spcBef>
                <a:spcPts val="4200"/>
              </a:spcBef>
              <a:spcAft>
                <a:spcPts val="0"/>
              </a:spcAft>
              <a:buClr>
                <a:srgbClr val="000000"/>
              </a:buClr>
              <a:buSzPts val="4640"/>
              <a:buFont typeface="Helvetica Neue"/>
              <a:buChar char="•"/>
              <a:defRPr sz="3200" b="0" i="0" u="none" strike="noStrike" cap="none">
                <a:solidFill>
                  <a:srgbClr val="000000"/>
                </a:solidFill>
                <a:latin typeface="Helvetica Neue"/>
                <a:ea typeface="Helvetica Neue"/>
                <a:cs typeface="Helvetica Neue"/>
                <a:sym typeface="Helvetica Neue"/>
              </a:defRPr>
            </a:lvl4pPr>
            <a:lvl5pPr marR="0" lvl="4" algn="l" rtl="0">
              <a:lnSpc>
                <a:spcPct val="100000"/>
              </a:lnSpc>
              <a:spcBef>
                <a:spcPts val="4200"/>
              </a:spcBef>
              <a:spcAft>
                <a:spcPts val="0"/>
              </a:spcAft>
              <a:buClr>
                <a:srgbClr val="000000"/>
              </a:buClr>
              <a:buSzPts val="4640"/>
              <a:buFont typeface="Helvetica Neue"/>
              <a:buChar char="•"/>
              <a:defRPr sz="3200" b="0" i="0" u="none" strike="noStrike" cap="none">
                <a:solidFill>
                  <a:srgbClr val="000000"/>
                </a:solidFill>
                <a:latin typeface="Helvetica Neue"/>
                <a:ea typeface="Helvetica Neue"/>
                <a:cs typeface="Helvetica Neue"/>
                <a:sym typeface="Helvetica Neue"/>
              </a:defRPr>
            </a:lvl5pPr>
            <a:lvl6pPr marR="0" lvl="5" algn="l" rtl="0">
              <a:lnSpc>
                <a:spcPct val="100000"/>
              </a:lnSpc>
              <a:spcBef>
                <a:spcPts val="4200"/>
              </a:spcBef>
              <a:spcAft>
                <a:spcPts val="0"/>
              </a:spcAft>
              <a:buClr>
                <a:srgbClr val="000000"/>
              </a:buClr>
              <a:buSzPts val="4640"/>
              <a:buFont typeface="Helvetica Neue"/>
              <a:buChar char="•"/>
              <a:defRPr sz="3200" b="0" i="0" u="none" strike="noStrike" cap="none">
                <a:solidFill>
                  <a:srgbClr val="000000"/>
                </a:solidFill>
                <a:latin typeface="Helvetica Neue"/>
                <a:ea typeface="Helvetica Neue"/>
                <a:cs typeface="Helvetica Neue"/>
                <a:sym typeface="Helvetica Neue"/>
              </a:defRPr>
            </a:lvl6pPr>
            <a:lvl7pPr marR="0" lvl="6" algn="l" rtl="0">
              <a:lnSpc>
                <a:spcPct val="100000"/>
              </a:lnSpc>
              <a:spcBef>
                <a:spcPts val="4200"/>
              </a:spcBef>
              <a:spcAft>
                <a:spcPts val="0"/>
              </a:spcAft>
              <a:buClr>
                <a:srgbClr val="000000"/>
              </a:buClr>
              <a:buSzPts val="4640"/>
              <a:buFont typeface="Helvetica Neue"/>
              <a:buChar char="•"/>
              <a:defRPr sz="3200" b="0" i="0" u="none" strike="noStrike" cap="none">
                <a:solidFill>
                  <a:srgbClr val="000000"/>
                </a:solidFill>
                <a:latin typeface="Helvetica Neue"/>
                <a:ea typeface="Helvetica Neue"/>
                <a:cs typeface="Helvetica Neue"/>
                <a:sym typeface="Helvetica Neue"/>
              </a:defRPr>
            </a:lvl7pPr>
            <a:lvl8pPr marR="0" lvl="7" algn="l" rtl="0">
              <a:lnSpc>
                <a:spcPct val="100000"/>
              </a:lnSpc>
              <a:spcBef>
                <a:spcPts val="4200"/>
              </a:spcBef>
              <a:spcAft>
                <a:spcPts val="0"/>
              </a:spcAft>
              <a:buClr>
                <a:srgbClr val="000000"/>
              </a:buClr>
              <a:buSzPts val="4640"/>
              <a:buFont typeface="Helvetica Neue"/>
              <a:buChar char="•"/>
              <a:defRPr sz="3200" b="0" i="0" u="none" strike="noStrike" cap="none">
                <a:solidFill>
                  <a:srgbClr val="000000"/>
                </a:solidFill>
                <a:latin typeface="Helvetica Neue"/>
                <a:ea typeface="Helvetica Neue"/>
                <a:cs typeface="Helvetica Neue"/>
                <a:sym typeface="Helvetica Neue"/>
              </a:defRPr>
            </a:lvl8pPr>
            <a:lvl9pPr marR="0" lvl="8" algn="l" rtl="0">
              <a:lnSpc>
                <a:spcPct val="100000"/>
              </a:lnSpc>
              <a:spcBef>
                <a:spcPts val="4200"/>
              </a:spcBef>
              <a:spcAft>
                <a:spcPts val="0"/>
              </a:spcAft>
              <a:buClr>
                <a:srgbClr val="000000"/>
              </a:buClr>
              <a:buSzPts val="4640"/>
              <a:buFont typeface="Helvetica Neue"/>
              <a:buChar char="•"/>
              <a:defRPr sz="3200" b="0" i="0" u="none" strike="noStrike" cap="none">
                <a:solidFill>
                  <a:srgbClr val="000000"/>
                </a:solidFill>
                <a:latin typeface="Helvetica Neue"/>
                <a:ea typeface="Helvetica Neue"/>
                <a:cs typeface="Helvetica Neue"/>
                <a:sym typeface="Helvetica Neue"/>
              </a:defRPr>
            </a:lvl9pPr>
          </a:lstStyle>
          <a:p>
            <a:endParaRPr/>
          </a:p>
        </p:txBody>
      </p:sp>
      <p:sp>
        <p:nvSpPr>
          <p:cNvPr id="45" name="Google Shape;45;p15"/>
          <p:cNvSpPr txBox="1">
            <a:spLocks noGrp="1"/>
          </p:cNvSpPr>
          <p:nvPr>
            <p:ph type="sldNum" idx="12"/>
          </p:nvPr>
        </p:nvSpPr>
        <p:spPr>
          <a:xfrm>
            <a:off x="6328884" y="9296400"/>
            <a:ext cx="340259" cy="324306"/>
          </a:xfrm>
          <a:prstGeom prst="rect">
            <a:avLst/>
          </a:prstGeom>
          <a:noFill/>
          <a:ln>
            <a:noFill/>
          </a:ln>
        </p:spPr>
        <p:txBody>
          <a:bodyPr spcFirstLastPara="1" wrap="square" lIns="50800" tIns="50800" rIns="50800" bIns="50800" anchor="t" anchorCtr="0">
            <a:spAutoFit/>
          </a:bodyPr>
          <a:lstStyle>
            <a:lvl1pPr marL="0" marR="0" lvl="0" indent="0" algn="ctr">
              <a:lnSpc>
                <a:spcPct val="100000"/>
              </a:lnSpc>
              <a:spcBef>
                <a:spcPts val="0"/>
              </a:spcBef>
              <a:spcAft>
                <a:spcPts val="0"/>
              </a:spcAft>
              <a:buClr>
                <a:srgbClr val="000000"/>
              </a:buClr>
              <a:buSzPts val="1600"/>
              <a:buFont typeface="Helvetica Neue Light"/>
              <a:buNone/>
              <a:defRPr sz="1600" b="0" i="0" u="none" strike="noStrike" cap="none">
                <a:solidFill>
                  <a:srgbClr val="000000"/>
                </a:solidFill>
                <a:latin typeface="Helvetica Neue Light"/>
                <a:ea typeface="Helvetica Neue Light"/>
                <a:cs typeface="Helvetica Neue Light"/>
                <a:sym typeface="Helvetica Neue Light"/>
              </a:defRPr>
            </a:lvl1pPr>
            <a:lvl2pPr marL="0" marR="0" lvl="1" indent="0" algn="ctr">
              <a:lnSpc>
                <a:spcPct val="100000"/>
              </a:lnSpc>
              <a:spcBef>
                <a:spcPts val="0"/>
              </a:spcBef>
              <a:spcAft>
                <a:spcPts val="0"/>
              </a:spcAft>
              <a:buClr>
                <a:srgbClr val="000000"/>
              </a:buClr>
              <a:buSzPts val="1600"/>
              <a:buFont typeface="Helvetica Neue Light"/>
              <a:buNone/>
              <a:defRPr sz="1600" b="0" i="0" u="none" strike="noStrike" cap="none">
                <a:solidFill>
                  <a:srgbClr val="000000"/>
                </a:solidFill>
                <a:latin typeface="Helvetica Neue Light"/>
                <a:ea typeface="Helvetica Neue Light"/>
                <a:cs typeface="Helvetica Neue Light"/>
                <a:sym typeface="Helvetica Neue Light"/>
              </a:defRPr>
            </a:lvl2pPr>
            <a:lvl3pPr marL="0" marR="0" lvl="2" indent="0" algn="ctr">
              <a:lnSpc>
                <a:spcPct val="100000"/>
              </a:lnSpc>
              <a:spcBef>
                <a:spcPts val="0"/>
              </a:spcBef>
              <a:spcAft>
                <a:spcPts val="0"/>
              </a:spcAft>
              <a:buClr>
                <a:srgbClr val="000000"/>
              </a:buClr>
              <a:buSzPts val="1600"/>
              <a:buFont typeface="Helvetica Neue Light"/>
              <a:buNone/>
              <a:defRPr sz="1600" b="0" i="0" u="none" strike="noStrike" cap="none">
                <a:solidFill>
                  <a:srgbClr val="000000"/>
                </a:solidFill>
                <a:latin typeface="Helvetica Neue Light"/>
                <a:ea typeface="Helvetica Neue Light"/>
                <a:cs typeface="Helvetica Neue Light"/>
                <a:sym typeface="Helvetica Neue Light"/>
              </a:defRPr>
            </a:lvl3pPr>
            <a:lvl4pPr marL="0" marR="0" lvl="3" indent="0" algn="ctr">
              <a:lnSpc>
                <a:spcPct val="100000"/>
              </a:lnSpc>
              <a:spcBef>
                <a:spcPts val="0"/>
              </a:spcBef>
              <a:spcAft>
                <a:spcPts val="0"/>
              </a:spcAft>
              <a:buClr>
                <a:srgbClr val="000000"/>
              </a:buClr>
              <a:buSzPts val="1600"/>
              <a:buFont typeface="Helvetica Neue Light"/>
              <a:buNone/>
              <a:defRPr sz="1600" b="0" i="0" u="none" strike="noStrike" cap="none">
                <a:solidFill>
                  <a:srgbClr val="000000"/>
                </a:solidFill>
                <a:latin typeface="Helvetica Neue Light"/>
                <a:ea typeface="Helvetica Neue Light"/>
                <a:cs typeface="Helvetica Neue Light"/>
                <a:sym typeface="Helvetica Neue Light"/>
              </a:defRPr>
            </a:lvl4pPr>
            <a:lvl5pPr marL="0" marR="0" lvl="4" indent="0" algn="ctr">
              <a:lnSpc>
                <a:spcPct val="100000"/>
              </a:lnSpc>
              <a:spcBef>
                <a:spcPts val="0"/>
              </a:spcBef>
              <a:spcAft>
                <a:spcPts val="0"/>
              </a:spcAft>
              <a:buClr>
                <a:srgbClr val="000000"/>
              </a:buClr>
              <a:buSzPts val="1600"/>
              <a:buFont typeface="Helvetica Neue Light"/>
              <a:buNone/>
              <a:defRPr sz="1600" b="0" i="0" u="none" strike="noStrike" cap="none">
                <a:solidFill>
                  <a:srgbClr val="000000"/>
                </a:solidFill>
                <a:latin typeface="Helvetica Neue Light"/>
                <a:ea typeface="Helvetica Neue Light"/>
                <a:cs typeface="Helvetica Neue Light"/>
                <a:sym typeface="Helvetica Neue Light"/>
              </a:defRPr>
            </a:lvl5pPr>
            <a:lvl6pPr marL="0" marR="0" lvl="5" indent="0" algn="ctr">
              <a:lnSpc>
                <a:spcPct val="100000"/>
              </a:lnSpc>
              <a:spcBef>
                <a:spcPts val="0"/>
              </a:spcBef>
              <a:spcAft>
                <a:spcPts val="0"/>
              </a:spcAft>
              <a:buClr>
                <a:srgbClr val="000000"/>
              </a:buClr>
              <a:buSzPts val="1600"/>
              <a:buFont typeface="Helvetica Neue Light"/>
              <a:buNone/>
              <a:defRPr sz="1600" b="0" i="0" u="none" strike="noStrike" cap="none">
                <a:solidFill>
                  <a:srgbClr val="000000"/>
                </a:solidFill>
                <a:latin typeface="Helvetica Neue Light"/>
                <a:ea typeface="Helvetica Neue Light"/>
                <a:cs typeface="Helvetica Neue Light"/>
                <a:sym typeface="Helvetica Neue Light"/>
              </a:defRPr>
            </a:lvl6pPr>
            <a:lvl7pPr marL="0" marR="0" lvl="6" indent="0" algn="ctr">
              <a:lnSpc>
                <a:spcPct val="100000"/>
              </a:lnSpc>
              <a:spcBef>
                <a:spcPts val="0"/>
              </a:spcBef>
              <a:spcAft>
                <a:spcPts val="0"/>
              </a:spcAft>
              <a:buClr>
                <a:srgbClr val="000000"/>
              </a:buClr>
              <a:buSzPts val="1600"/>
              <a:buFont typeface="Helvetica Neue Light"/>
              <a:buNone/>
              <a:defRPr sz="1600" b="0" i="0" u="none" strike="noStrike" cap="none">
                <a:solidFill>
                  <a:srgbClr val="000000"/>
                </a:solidFill>
                <a:latin typeface="Helvetica Neue Light"/>
                <a:ea typeface="Helvetica Neue Light"/>
                <a:cs typeface="Helvetica Neue Light"/>
                <a:sym typeface="Helvetica Neue Light"/>
              </a:defRPr>
            </a:lvl7pPr>
            <a:lvl8pPr marL="0" marR="0" lvl="7" indent="0" algn="ctr">
              <a:lnSpc>
                <a:spcPct val="100000"/>
              </a:lnSpc>
              <a:spcBef>
                <a:spcPts val="0"/>
              </a:spcBef>
              <a:spcAft>
                <a:spcPts val="0"/>
              </a:spcAft>
              <a:buClr>
                <a:srgbClr val="000000"/>
              </a:buClr>
              <a:buSzPts val="1600"/>
              <a:buFont typeface="Helvetica Neue Light"/>
              <a:buNone/>
              <a:defRPr sz="1600" b="0" i="0" u="none" strike="noStrike" cap="none">
                <a:solidFill>
                  <a:srgbClr val="000000"/>
                </a:solidFill>
                <a:latin typeface="Helvetica Neue Light"/>
                <a:ea typeface="Helvetica Neue Light"/>
                <a:cs typeface="Helvetica Neue Light"/>
                <a:sym typeface="Helvetica Neue Light"/>
              </a:defRPr>
            </a:lvl8pPr>
            <a:lvl9pPr marL="0" marR="0" lvl="8" indent="0" algn="ctr">
              <a:lnSpc>
                <a:spcPct val="100000"/>
              </a:lnSpc>
              <a:spcBef>
                <a:spcPts val="0"/>
              </a:spcBef>
              <a:spcAft>
                <a:spcPts val="0"/>
              </a:spcAft>
              <a:buClr>
                <a:srgbClr val="000000"/>
              </a:buClr>
              <a:buSzPts val="1600"/>
              <a:buFont typeface="Helvetica Neue Light"/>
              <a:buNone/>
              <a:defRPr sz="1600" b="0" i="0" u="none" strike="noStrike" cap="none">
                <a:solidFill>
                  <a:srgbClr val="000000"/>
                </a:solidFill>
                <a:latin typeface="Helvetica Neue Light"/>
                <a:ea typeface="Helvetica Neue Light"/>
                <a:cs typeface="Helvetica Neue Light"/>
                <a:sym typeface="Helvetica Neue Light"/>
              </a:defRPr>
            </a:lvl9pPr>
          </a:lstStyle>
          <a:p>
            <a:pPr marL="0" lvl="0" indent="0" algn="ctr" rtl="0">
              <a:spcBef>
                <a:spcPts val="0"/>
              </a:spcBef>
              <a:spcAft>
                <a:spcPts val="0"/>
              </a:spcAft>
              <a:buNone/>
            </a:pPr>
            <a:fld id="{00000000-1234-1234-1234-123412341234}" type="slidenum">
              <a:rPr lang="en-US"/>
              <a:t>‹Nr.›</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Title &amp; Subtitle">
  <p:cSld name="Title &amp; Subtitle">
    <p:spTree>
      <p:nvGrpSpPr>
        <p:cNvPr id="1" name="Shape 46"/>
        <p:cNvGrpSpPr/>
        <p:nvPr/>
      </p:nvGrpSpPr>
      <p:grpSpPr>
        <a:xfrm>
          <a:off x="0" y="0"/>
          <a:ext cx="0" cy="0"/>
          <a:chOff x="0" y="0"/>
          <a:chExt cx="0" cy="0"/>
        </a:xfrm>
      </p:grpSpPr>
      <p:sp>
        <p:nvSpPr>
          <p:cNvPr id="47" name="Google Shape;47;p16"/>
          <p:cNvSpPr txBox="1">
            <a:spLocks noGrp="1"/>
          </p:cNvSpPr>
          <p:nvPr>
            <p:ph type="title"/>
          </p:nvPr>
        </p:nvSpPr>
        <p:spPr>
          <a:xfrm>
            <a:off x="1270000" y="1638300"/>
            <a:ext cx="10464800" cy="3302000"/>
          </a:xfrm>
          <a:prstGeom prst="rect">
            <a:avLst/>
          </a:prstGeom>
          <a:noFill/>
          <a:ln>
            <a:noFill/>
          </a:ln>
        </p:spPr>
        <p:txBody>
          <a:bodyPr spcFirstLastPara="1" wrap="square" lIns="50800" tIns="50800" rIns="50800" bIns="50800" anchor="b" anchorCtr="0">
            <a:normAutofit/>
          </a:bodyPr>
          <a:lstStyle>
            <a:lvl1pPr lvl="0" algn="ctr">
              <a:lnSpc>
                <a:spcPct val="100000"/>
              </a:lnSpc>
              <a:spcBef>
                <a:spcPts val="0"/>
              </a:spcBef>
              <a:spcAft>
                <a:spcPts val="0"/>
              </a:spcAft>
              <a:buClr>
                <a:srgbClr val="000000"/>
              </a:buClr>
              <a:buSzPts val="1800"/>
              <a:buNone/>
              <a:defRPr/>
            </a:lvl1pPr>
            <a:lvl2pPr lvl="1" algn="ctr">
              <a:lnSpc>
                <a:spcPct val="100000"/>
              </a:lnSpc>
              <a:spcBef>
                <a:spcPts val="0"/>
              </a:spcBef>
              <a:spcAft>
                <a:spcPts val="0"/>
              </a:spcAft>
              <a:buClr>
                <a:srgbClr val="000000"/>
              </a:buClr>
              <a:buSzPts val="1800"/>
              <a:buNone/>
              <a:defRPr/>
            </a:lvl2pPr>
            <a:lvl3pPr lvl="2" algn="ctr">
              <a:lnSpc>
                <a:spcPct val="100000"/>
              </a:lnSpc>
              <a:spcBef>
                <a:spcPts val="0"/>
              </a:spcBef>
              <a:spcAft>
                <a:spcPts val="0"/>
              </a:spcAft>
              <a:buClr>
                <a:srgbClr val="000000"/>
              </a:buClr>
              <a:buSzPts val="1800"/>
              <a:buNone/>
              <a:defRPr/>
            </a:lvl3pPr>
            <a:lvl4pPr lvl="3" algn="ctr">
              <a:lnSpc>
                <a:spcPct val="100000"/>
              </a:lnSpc>
              <a:spcBef>
                <a:spcPts val="0"/>
              </a:spcBef>
              <a:spcAft>
                <a:spcPts val="0"/>
              </a:spcAft>
              <a:buClr>
                <a:srgbClr val="000000"/>
              </a:buClr>
              <a:buSzPts val="1800"/>
              <a:buNone/>
              <a:defRPr/>
            </a:lvl4pPr>
            <a:lvl5pPr lvl="4" algn="ctr">
              <a:lnSpc>
                <a:spcPct val="100000"/>
              </a:lnSpc>
              <a:spcBef>
                <a:spcPts val="0"/>
              </a:spcBef>
              <a:spcAft>
                <a:spcPts val="0"/>
              </a:spcAft>
              <a:buClr>
                <a:srgbClr val="000000"/>
              </a:buClr>
              <a:buSzPts val="1800"/>
              <a:buNone/>
              <a:defRPr/>
            </a:lvl5pPr>
            <a:lvl6pPr lvl="5" algn="ctr">
              <a:lnSpc>
                <a:spcPct val="100000"/>
              </a:lnSpc>
              <a:spcBef>
                <a:spcPts val="0"/>
              </a:spcBef>
              <a:spcAft>
                <a:spcPts val="0"/>
              </a:spcAft>
              <a:buClr>
                <a:srgbClr val="000000"/>
              </a:buClr>
              <a:buSzPts val="1800"/>
              <a:buNone/>
              <a:defRPr/>
            </a:lvl6pPr>
            <a:lvl7pPr lvl="6" algn="ctr">
              <a:lnSpc>
                <a:spcPct val="100000"/>
              </a:lnSpc>
              <a:spcBef>
                <a:spcPts val="0"/>
              </a:spcBef>
              <a:spcAft>
                <a:spcPts val="0"/>
              </a:spcAft>
              <a:buClr>
                <a:srgbClr val="000000"/>
              </a:buClr>
              <a:buSzPts val="1800"/>
              <a:buNone/>
              <a:defRPr/>
            </a:lvl7pPr>
            <a:lvl8pPr lvl="7" algn="ctr">
              <a:lnSpc>
                <a:spcPct val="100000"/>
              </a:lnSpc>
              <a:spcBef>
                <a:spcPts val="0"/>
              </a:spcBef>
              <a:spcAft>
                <a:spcPts val="0"/>
              </a:spcAft>
              <a:buClr>
                <a:srgbClr val="000000"/>
              </a:buClr>
              <a:buSzPts val="1800"/>
              <a:buNone/>
              <a:defRPr/>
            </a:lvl8pPr>
            <a:lvl9pPr lvl="8" algn="ctr">
              <a:lnSpc>
                <a:spcPct val="100000"/>
              </a:lnSpc>
              <a:spcBef>
                <a:spcPts val="0"/>
              </a:spcBef>
              <a:spcAft>
                <a:spcPts val="0"/>
              </a:spcAft>
              <a:buClr>
                <a:srgbClr val="000000"/>
              </a:buClr>
              <a:buSzPts val="1800"/>
              <a:buNone/>
              <a:defRPr/>
            </a:lvl9pPr>
          </a:lstStyle>
          <a:p>
            <a:endParaRPr/>
          </a:p>
        </p:txBody>
      </p:sp>
      <p:sp>
        <p:nvSpPr>
          <p:cNvPr id="48" name="Google Shape;48;p16"/>
          <p:cNvSpPr txBox="1">
            <a:spLocks noGrp="1"/>
          </p:cNvSpPr>
          <p:nvPr>
            <p:ph type="body" idx="1"/>
          </p:nvPr>
        </p:nvSpPr>
        <p:spPr>
          <a:xfrm>
            <a:off x="1270000" y="5041900"/>
            <a:ext cx="10464800" cy="1130300"/>
          </a:xfrm>
          <a:prstGeom prst="rect">
            <a:avLst/>
          </a:prstGeom>
          <a:noFill/>
          <a:ln>
            <a:noFill/>
          </a:ln>
        </p:spPr>
        <p:txBody>
          <a:bodyPr spcFirstLastPara="1" wrap="square" lIns="50800" tIns="50800" rIns="50800" bIns="50800" anchor="t" anchorCtr="0">
            <a:normAutofit/>
          </a:bodyPr>
          <a:lstStyle>
            <a:lvl1pPr marL="457200" lvl="0" indent="-228600" algn="ctr">
              <a:lnSpc>
                <a:spcPct val="100000"/>
              </a:lnSpc>
              <a:spcBef>
                <a:spcPts val="0"/>
              </a:spcBef>
              <a:spcAft>
                <a:spcPts val="0"/>
              </a:spcAft>
              <a:buClr>
                <a:srgbClr val="000000"/>
              </a:buClr>
              <a:buSzPts val="3700"/>
              <a:buFont typeface="Helvetica Neue"/>
              <a:buNone/>
              <a:defRPr sz="3700"/>
            </a:lvl1pPr>
            <a:lvl2pPr marL="914400" lvl="1" indent="-228600" algn="ctr">
              <a:lnSpc>
                <a:spcPct val="100000"/>
              </a:lnSpc>
              <a:spcBef>
                <a:spcPts val="0"/>
              </a:spcBef>
              <a:spcAft>
                <a:spcPts val="0"/>
              </a:spcAft>
              <a:buClr>
                <a:srgbClr val="000000"/>
              </a:buClr>
              <a:buSzPts val="3700"/>
              <a:buFont typeface="Helvetica Neue"/>
              <a:buNone/>
              <a:defRPr sz="3700"/>
            </a:lvl2pPr>
            <a:lvl3pPr marL="1371600" lvl="2" indent="-228600" algn="ctr">
              <a:lnSpc>
                <a:spcPct val="100000"/>
              </a:lnSpc>
              <a:spcBef>
                <a:spcPts val="0"/>
              </a:spcBef>
              <a:spcAft>
                <a:spcPts val="0"/>
              </a:spcAft>
              <a:buClr>
                <a:srgbClr val="000000"/>
              </a:buClr>
              <a:buSzPts val="3700"/>
              <a:buFont typeface="Helvetica Neue"/>
              <a:buNone/>
              <a:defRPr sz="3700"/>
            </a:lvl3pPr>
            <a:lvl4pPr marL="1828800" lvl="3" indent="-228600" algn="ctr">
              <a:lnSpc>
                <a:spcPct val="100000"/>
              </a:lnSpc>
              <a:spcBef>
                <a:spcPts val="0"/>
              </a:spcBef>
              <a:spcAft>
                <a:spcPts val="0"/>
              </a:spcAft>
              <a:buClr>
                <a:srgbClr val="000000"/>
              </a:buClr>
              <a:buSzPts val="3700"/>
              <a:buFont typeface="Helvetica Neue"/>
              <a:buNone/>
              <a:defRPr sz="3700"/>
            </a:lvl4pPr>
            <a:lvl5pPr marL="2286000" lvl="4" indent="-228600" algn="ctr">
              <a:lnSpc>
                <a:spcPct val="100000"/>
              </a:lnSpc>
              <a:spcBef>
                <a:spcPts val="0"/>
              </a:spcBef>
              <a:spcAft>
                <a:spcPts val="0"/>
              </a:spcAft>
              <a:buClr>
                <a:srgbClr val="000000"/>
              </a:buClr>
              <a:buSzPts val="3700"/>
              <a:buFont typeface="Helvetica Neue"/>
              <a:buNone/>
              <a:defRPr sz="3700"/>
            </a:lvl5pPr>
            <a:lvl6pPr marL="2743200" lvl="5" indent="-394335" algn="l">
              <a:lnSpc>
                <a:spcPct val="100000"/>
              </a:lnSpc>
              <a:spcBef>
                <a:spcPts val="4200"/>
              </a:spcBef>
              <a:spcAft>
                <a:spcPts val="0"/>
              </a:spcAft>
              <a:buClr>
                <a:srgbClr val="000000"/>
              </a:buClr>
              <a:buSzPts val="2610"/>
              <a:buChar char="•"/>
              <a:defRPr/>
            </a:lvl6pPr>
            <a:lvl7pPr marL="3200400" lvl="6" indent="-394335" algn="l">
              <a:lnSpc>
                <a:spcPct val="100000"/>
              </a:lnSpc>
              <a:spcBef>
                <a:spcPts val="4200"/>
              </a:spcBef>
              <a:spcAft>
                <a:spcPts val="0"/>
              </a:spcAft>
              <a:buClr>
                <a:srgbClr val="000000"/>
              </a:buClr>
              <a:buSzPts val="2610"/>
              <a:buChar char="•"/>
              <a:defRPr/>
            </a:lvl7pPr>
            <a:lvl8pPr marL="3657600" lvl="7" indent="-394334" algn="l">
              <a:lnSpc>
                <a:spcPct val="100000"/>
              </a:lnSpc>
              <a:spcBef>
                <a:spcPts val="4200"/>
              </a:spcBef>
              <a:spcAft>
                <a:spcPts val="0"/>
              </a:spcAft>
              <a:buClr>
                <a:srgbClr val="000000"/>
              </a:buClr>
              <a:buSzPts val="2610"/>
              <a:buChar char="•"/>
              <a:defRPr/>
            </a:lvl8pPr>
            <a:lvl9pPr marL="4114800" lvl="8" indent="-394334" algn="l">
              <a:lnSpc>
                <a:spcPct val="100000"/>
              </a:lnSpc>
              <a:spcBef>
                <a:spcPts val="4200"/>
              </a:spcBef>
              <a:spcAft>
                <a:spcPts val="0"/>
              </a:spcAft>
              <a:buClr>
                <a:srgbClr val="000000"/>
              </a:buClr>
              <a:buSzPts val="2610"/>
              <a:buChar char="•"/>
              <a:defRPr/>
            </a:lvl9pPr>
          </a:lstStyle>
          <a:p>
            <a:endParaRPr/>
          </a:p>
        </p:txBody>
      </p:sp>
      <p:sp>
        <p:nvSpPr>
          <p:cNvPr id="49" name="Google Shape;49;p16"/>
          <p:cNvSpPr txBox="1">
            <a:spLocks noGrp="1"/>
          </p:cNvSpPr>
          <p:nvPr>
            <p:ph type="sldNum" idx="12"/>
          </p:nvPr>
        </p:nvSpPr>
        <p:spPr>
          <a:xfrm>
            <a:off x="6328884" y="9296400"/>
            <a:ext cx="340259" cy="324306"/>
          </a:xfrm>
          <a:prstGeom prst="rect">
            <a:avLst/>
          </a:prstGeom>
          <a:noFill/>
          <a:ln>
            <a:noFill/>
          </a:ln>
        </p:spPr>
        <p:txBody>
          <a:bodyPr spcFirstLastPara="1" wrap="square" lIns="50800" tIns="50800" rIns="50800" bIns="50800" anchor="t" anchorCtr="0">
            <a:spAutoFit/>
          </a:bodyPr>
          <a:lstStyle>
            <a:lvl1pPr marL="0" marR="0" lvl="0" indent="0" algn="ctr">
              <a:lnSpc>
                <a:spcPct val="100000"/>
              </a:lnSpc>
              <a:spcBef>
                <a:spcPts val="0"/>
              </a:spcBef>
              <a:spcAft>
                <a:spcPts val="0"/>
              </a:spcAft>
              <a:buClr>
                <a:srgbClr val="000000"/>
              </a:buClr>
              <a:buSzPts val="1600"/>
              <a:buFont typeface="Helvetica Neue Light"/>
              <a:buNone/>
              <a:defRPr sz="1600" b="0" i="0" u="none" strike="noStrike" cap="none">
                <a:solidFill>
                  <a:srgbClr val="000000"/>
                </a:solidFill>
                <a:latin typeface="Helvetica Neue Light"/>
                <a:ea typeface="Helvetica Neue Light"/>
                <a:cs typeface="Helvetica Neue Light"/>
                <a:sym typeface="Helvetica Neue Light"/>
              </a:defRPr>
            </a:lvl1pPr>
            <a:lvl2pPr marL="0" marR="0" lvl="1" indent="0" algn="ctr">
              <a:lnSpc>
                <a:spcPct val="100000"/>
              </a:lnSpc>
              <a:spcBef>
                <a:spcPts val="0"/>
              </a:spcBef>
              <a:spcAft>
                <a:spcPts val="0"/>
              </a:spcAft>
              <a:buClr>
                <a:srgbClr val="000000"/>
              </a:buClr>
              <a:buSzPts val="1600"/>
              <a:buFont typeface="Helvetica Neue Light"/>
              <a:buNone/>
              <a:defRPr sz="1600" b="0" i="0" u="none" strike="noStrike" cap="none">
                <a:solidFill>
                  <a:srgbClr val="000000"/>
                </a:solidFill>
                <a:latin typeface="Helvetica Neue Light"/>
                <a:ea typeface="Helvetica Neue Light"/>
                <a:cs typeface="Helvetica Neue Light"/>
                <a:sym typeface="Helvetica Neue Light"/>
              </a:defRPr>
            </a:lvl2pPr>
            <a:lvl3pPr marL="0" marR="0" lvl="2" indent="0" algn="ctr">
              <a:lnSpc>
                <a:spcPct val="100000"/>
              </a:lnSpc>
              <a:spcBef>
                <a:spcPts val="0"/>
              </a:spcBef>
              <a:spcAft>
                <a:spcPts val="0"/>
              </a:spcAft>
              <a:buClr>
                <a:srgbClr val="000000"/>
              </a:buClr>
              <a:buSzPts val="1600"/>
              <a:buFont typeface="Helvetica Neue Light"/>
              <a:buNone/>
              <a:defRPr sz="1600" b="0" i="0" u="none" strike="noStrike" cap="none">
                <a:solidFill>
                  <a:srgbClr val="000000"/>
                </a:solidFill>
                <a:latin typeface="Helvetica Neue Light"/>
                <a:ea typeface="Helvetica Neue Light"/>
                <a:cs typeface="Helvetica Neue Light"/>
                <a:sym typeface="Helvetica Neue Light"/>
              </a:defRPr>
            </a:lvl3pPr>
            <a:lvl4pPr marL="0" marR="0" lvl="3" indent="0" algn="ctr">
              <a:lnSpc>
                <a:spcPct val="100000"/>
              </a:lnSpc>
              <a:spcBef>
                <a:spcPts val="0"/>
              </a:spcBef>
              <a:spcAft>
                <a:spcPts val="0"/>
              </a:spcAft>
              <a:buClr>
                <a:srgbClr val="000000"/>
              </a:buClr>
              <a:buSzPts val="1600"/>
              <a:buFont typeface="Helvetica Neue Light"/>
              <a:buNone/>
              <a:defRPr sz="1600" b="0" i="0" u="none" strike="noStrike" cap="none">
                <a:solidFill>
                  <a:srgbClr val="000000"/>
                </a:solidFill>
                <a:latin typeface="Helvetica Neue Light"/>
                <a:ea typeface="Helvetica Neue Light"/>
                <a:cs typeface="Helvetica Neue Light"/>
                <a:sym typeface="Helvetica Neue Light"/>
              </a:defRPr>
            </a:lvl4pPr>
            <a:lvl5pPr marL="0" marR="0" lvl="4" indent="0" algn="ctr">
              <a:lnSpc>
                <a:spcPct val="100000"/>
              </a:lnSpc>
              <a:spcBef>
                <a:spcPts val="0"/>
              </a:spcBef>
              <a:spcAft>
                <a:spcPts val="0"/>
              </a:spcAft>
              <a:buClr>
                <a:srgbClr val="000000"/>
              </a:buClr>
              <a:buSzPts val="1600"/>
              <a:buFont typeface="Helvetica Neue Light"/>
              <a:buNone/>
              <a:defRPr sz="1600" b="0" i="0" u="none" strike="noStrike" cap="none">
                <a:solidFill>
                  <a:srgbClr val="000000"/>
                </a:solidFill>
                <a:latin typeface="Helvetica Neue Light"/>
                <a:ea typeface="Helvetica Neue Light"/>
                <a:cs typeface="Helvetica Neue Light"/>
                <a:sym typeface="Helvetica Neue Light"/>
              </a:defRPr>
            </a:lvl5pPr>
            <a:lvl6pPr marL="0" marR="0" lvl="5" indent="0" algn="ctr">
              <a:lnSpc>
                <a:spcPct val="100000"/>
              </a:lnSpc>
              <a:spcBef>
                <a:spcPts val="0"/>
              </a:spcBef>
              <a:spcAft>
                <a:spcPts val="0"/>
              </a:spcAft>
              <a:buClr>
                <a:srgbClr val="000000"/>
              </a:buClr>
              <a:buSzPts val="1600"/>
              <a:buFont typeface="Helvetica Neue Light"/>
              <a:buNone/>
              <a:defRPr sz="1600" b="0" i="0" u="none" strike="noStrike" cap="none">
                <a:solidFill>
                  <a:srgbClr val="000000"/>
                </a:solidFill>
                <a:latin typeface="Helvetica Neue Light"/>
                <a:ea typeface="Helvetica Neue Light"/>
                <a:cs typeface="Helvetica Neue Light"/>
                <a:sym typeface="Helvetica Neue Light"/>
              </a:defRPr>
            </a:lvl6pPr>
            <a:lvl7pPr marL="0" marR="0" lvl="6" indent="0" algn="ctr">
              <a:lnSpc>
                <a:spcPct val="100000"/>
              </a:lnSpc>
              <a:spcBef>
                <a:spcPts val="0"/>
              </a:spcBef>
              <a:spcAft>
                <a:spcPts val="0"/>
              </a:spcAft>
              <a:buClr>
                <a:srgbClr val="000000"/>
              </a:buClr>
              <a:buSzPts val="1600"/>
              <a:buFont typeface="Helvetica Neue Light"/>
              <a:buNone/>
              <a:defRPr sz="1600" b="0" i="0" u="none" strike="noStrike" cap="none">
                <a:solidFill>
                  <a:srgbClr val="000000"/>
                </a:solidFill>
                <a:latin typeface="Helvetica Neue Light"/>
                <a:ea typeface="Helvetica Neue Light"/>
                <a:cs typeface="Helvetica Neue Light"/>
                <a:sym typeface="Helvetica Neue Light"/>
              </a:defRPr>
            </a:lvl7pPr>
            <a:lvl8pPr marL="0" marR="0" lvl="7" indent="0" algn="ctr">
              <a:lnSpc>
                <a:spcPct val="100000"/>
              </a:lnSpc>
              <a:spcBef>
                <a:spcPts val="0"/>
              </a:spcBef>
              <a:spcAft>
                <a:spcPts val="0"/>
              </a:spcAft>
              <a:buClr>
                <a:srgbClr val="000000"/>
              </a:buClr>
              <a:buSzPts val="1600"/>
              <a:buFont typeface="Helvetica Neue Light"/>
              <a:buNone/>
              <a:defRPr sz="1600" b="0" i="0" u="none" strike="noStrike" cap="none">
                <a:solidFill>
                  <a:srgbClr val="000000"/>
                </a:solidFill>
                <a:latin typeface="Helvetica Neue Light"/>
                <a:ea typeface="Helvetica Neue Light"/>
                <a:cs typeface="Helvetica Neue Light"/>
                <a:sym typeface="Helvetica Neue Light"/>
              </a:defRPr>
            </a:lvl8pPr>
            <a:lvl9pPr marL="0" marR="0" lvl="8" indent="0" algn="ctr">
              <a:lnSpc>
                <a:spcPct val="100000"/>
              </a:lnSpc>
              <a:spcBef>
                <a:spcPts val="0"/>
              </a:spcBef>
              <a:spcAft>
                <a:spcPts val="0"/>
              </a:spcAft>
              <a:buClr>
                <a:srgbClr val="000000"/>
              </a:buClr>
              <a:buSzPts val="1600"/>
              <a:buFont typeface="Helvetica Neue Light"/>
              <a:buNone/>
              <a:defRPr sz="1600" b="0" i="0" u="none" strike="noStrike" cap="none">
                <a:solidFill>
                  <a:srgbClr val="000000"/>
                </a:solidFill>
                <a:latin typeface="Helvetica Neue Light"/>
                <a:ea typeface="Helvetica Neue Light"/>
                <a:cs typeface="Helvetica Neue Light"/>
                <a:sym typeface="Helvetica Neue Light"/>
              </a:defRPr>
            </a:lvl9pPr>
          </a:lstStyle>
          <a:p>
            <a:pPr marL="0" lvl="0" indent="0" algn="ctr" rtl="0">
              <a:spcBef>
                <a:spcPts val="0"/>
              </a:spcBef>
              <a:spcAft>
                <a:spcPts val="0"/>
              </a:spcAft>
              <a:buNone/>
            </a:pPr>
            <a:fld id="{00000000-1234-1234-1234-123412341234}" type="slidenum">
              <a:rPr lang="en-US"/>
              <a:t>‹Nr.›</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Title &amp; Subtitle 1">
  <p:cSld name="TITLE_AND_BODY_1">
    <p:spTree>
      <p:nvGrpSpPr>
        <p:cNvPr id="1" name="Shape 50"/>
        <p:cNvGrpSpPr/>
        <p:nvPr/>
      </p:nvGrpSpPr>
      <p:grpSpPr>
        <a:xfrm>
          <a:off x="0" y="0"/>
          <a:ext cx="0" cy="0"/>
          <a:chOff x="0" y="0"/>
          <a:chExt cx="0" cy="0"/>
        </a:xfrm>
      </p:grpSpPr>
      <p:sp>
        <p:nvSpPr>
          <p:cNvPr id="51" name="Google Shape;51;g8aee7272c2_1_342"/>
          <p:cNvSpPr txBox="1">
            <a:spLocks noGrp="1"/>
          </p:cNvSpPr>
          <p:nvPr>
            <p:ph type="title"/>
          </p:nvPr>
        </p:nvSpPr>
        <p:spPr>
          <a:xfrm>
            <a:off x="1270000" y="1638300"/>
            <a:ext cx="10464900" cy="3302100"/>
          </a:xfrm>
          <a:prstGeom prst="rect">
            <a:avLst/>
          </a:prstGeom>
          <a:noFill/>
          <a:ln>
            <a:noFill/>
          </a:ln>
        </p:spPr>
        <p:txBody>
          <a:bodyPr spcFirstLastPara="1" wrap="square" lIns="50800" tIns="50800" rIns="50800" bIns="50800" anchor="b" anchorCtr="0">
            <a:noAutofit/>
          </a:bodyPr>
          <a:lstStyle>
            <a:lvl1pPr lvl="0" algn="ctr">
              <a:lnSpc>
                <a:spcPct val="100000"/>
              </a:lnSpc>
              <a:spcBef>
                <a:spcPts val="0"/>
              </a:spcBef>
              <a:spcAft>
                <a:spcPts val="0"/>
              </a:spcAft>
              <a:buClr>
                <a:srgbClr val="000000"/>
              </a:buClr>
              <a:buSzPts val="1800"/>
              <a:buNone/>
              <a:defRPr/>
            </a:lvl1pPr>
            <a:lvl2pPr lvl="1" algn="ctr">
              <a:lnSpc>
                <a:spcPct val="100000"/>
              </a:lnSpc>
              <a:spcBef>
                <a:spcPts val="0"/>
              </a:spcBef>
              <a:spcAft>
                <a:spcPts val="0"/>
              </a:spcAft>
              <a:buClr>
                <a:srgbClr val="000000"/>
              </a:buClr>
              <a:buSzPts val="1800"/>
              <a:buNone/>
              <a:defRPr/>
            </a:lvl2pPr>
            <a:lvl3pPr lvl="2" algn="ctr">
              <a:lnSpc>
                <a:spcPct val="100000"/>
              </a:lnSpc>
              <a:spcBef>
                <a:spcPts val="0"/>
              </a:spcBef>
              <a:spcAft>
                <a:spcPts val="0"/>
              </a:spcAft>
              <a:buClr>
                <a:srgbClr val="000000"/>
              </a:buClr>
              <a:buSzPts val="1800"/>
              <a:buNone/>
              <a:defRPr/>
            </a:lvl3pPr>
            <a:lvl4pPr lvl="3" algn="ctr">
              <a:lnSpc>
                <a:spcPct val="100000"/>
              </a:lnSpc>
              <a:spcBef>
                <a:spcPts val="0"/>
              </a:spcBef>
              <a:spcAft>
                <a:spcPts val="0"/>
              </a:spcAft>
              <a:buClr>
                <a:srgbClr val="000000"/>
              </a:buClr>
              <a:buSzPts val="1800"/>
              <a:buNone/>
              <a:defRPr/>
            </a:lvl4pPr>
            <a:lvl5pPr lvl="4" algn="ctr">
              <a:lnSpc>
                <a:spcPct val="100000"/>
              </a:lnSpc>
              <a:spcBef>
                <a:spcPts val="0"/>
              </a:spcBef>
              <a:spcAft>
                <a:spcPts val="0"/>
              </a:spcAft>
              <a:buClr>
                <a:srgbClr val="000000"/>
              </a:buClr>
              <a:buSzPts val="1800"/>
              <a:buNone/>
              <a:defRPr/>
            </a:lvl5pPr>
            <a:lvl6pPr lvl="5" algn="ctr">
              <a:lnSpc>
                <a:spcPct val="100000"/>
              </a:lnSpc>
              <a:spcBef>
                <a:spcPts val="0"/>
              </a:spcBef>
              <a:spcAft>
                <a:spcPts val="0"/>
              </a:spcAft>
              <a:buClr>
                <a:srgbClr val="000000"/>
              </a:buClr>
              <a:buSzPts val="1800"/>
              <a:buNone/>
              <a:defRPr/>
            </a:lvl6pPr>
            <a:lvl7pPr lvl="6" algn="ctr">
              <a:lnSpc>
                <a:spcPct val="100000"/>
              </a:lnSpc>
              <a:spcBef>
                <a:spcPts val="0"/>
              </a:spcBef>
              <a:spcAft>
                <a:spcPts val="0"/>
              </a:spcAft>
              <a:buClr>
                <a:srgbClr val="000000"/>
              </a:buClr>
              <a:buSzPts val="1800"/>
              <a:buNone/>
              <a:defRPr/>
            </a:lvl7pPr>
            <a:lvl8pPr lvl="7" algn="ctr">
              <a:lnSpc>
                <a:spcPct val="100000"/>
              </a:lnSpc>
              <a:spcBef>
                <a:spcPts val="0"/>
              </a:spcBef>
              <a:spcAft>
                <a:spcPts val="0"/>
              </a:spcAft>
              <a:buClr>
                <a:srgbClr val="000000"/>
              </a:buClr>
              <a:buSzPts val="1800"/>
              <a:buNone/>
              <a:defRPr/>
            </a:lvl8pPr>
            <a:lvl9pPr lvl="8" algn="ctr">
              <a:lnSpc>
                <a:spcPct val="100000"/>
              </a:lnSpc>
              <a:spcBef>
                <a:spcPts val="0"/>
              </a:spcBef>
              <a:spcAft>
                <a:spcPts val="0"/>
              </a:spcAft>
              <a:buClr>
                <a:srgbClr val="000000"/>
              </a:buClr>
              <a:buSzPts val="1800"/>
              <a:buNone/>
              <a:defRPr/>
            </a:lvl9pPr>
          </a:lstStyle>
          <a:p>
            <a:endParaRPr/>
          </a:p>
        </p:txBody>
      </p:sp>
      <p:sp>
        <p:nvSpPr>
          <p:cNvPr id="52" name="Google Shape;52;g8aee7272c2_1_342"/>
          <p:cNvSpPr txBox="1">
            <a:spLocks noGrp="1"/>
          </p:cNvSpPr>
          <p:nvPr>
            <p:ph type="body" idx="1"/>
          </p:nvPr>
        </p:nvSpPr>
        <p:spPr>
          <a:xfrm>
            <a:off x="1270000" y="5041900"/>
            <a:ext cx="10464900" cy="1130400"/>
          </a:xfrm>
          <a:prstGeom prst="rect">
            <a:avLst/>
          </a:prstGeom>
          <a:noFill/>
          <a:ln>
            <a:noFill/>
          </a:ln>
        </p:spPr>
        <p:txBody>
          <a:bodyPr spcFirstLastPara="1" wrap="square" lIns="50800" tIns="50800" rIns="50800" bIns="50800" anchor="t" anchorCtr="0">
            <a:noAutofit/>
          </a:bodyPr>
          <a:lstStyle>
            <a:lvl1pPr marL="457200" lvl="0" indent="-228600" algn="ctr">
              <a:lnSpc>
                <a:spcPct val="100000"/>
              </a:lnSpc>
              <a:spcBef>
                <a:spcPts val="0"/>
              </a:spcBef>
              <a:spcAft>
                <a:spcPts val="0"/>
              </a:spcAft>
              <a:buClr>
                <a:srgbClr val="000000"/>
              </a:buClr>
              <a:buSzPts val="3700"/>
              <a:buFont typeface="Helvetica Neue"/>
              <a:buNone/>
              <a:defRPr sz="3700"/>
            </a:lvl1pPr>
            <a:lvl2pPr marL="914400" lvl="1" indent="-228600" algn="ctr">
              <a:lnSpc>
                <a:spcPct val="100000"/>
              </a:lnSpc>
              <a:spcBef>
                <a:spcPts val="0"/>
              </a:spcBef>
              <a:spcAft>
                <a:spcPts val="0"/>
              </a:spcAft>
              <a:buClr>
                <a:srgbClr val="000000"/>
              </a:buClr>
              <a:buSzPts val="3700"/>
              <a:buFont typeface="Helvetica Neue"/>
              <a:buNone/>
              <a:defRPr sz="3700"/>
            </a:lvl2pPr>
            <a:lvl3pPr marL="1371600" lvl="2" indent="-228600" algn="ctr">
              <a:lnSpc>
                <a:spcPct val="100000"/>
              </a:lnSpc>
              <a:spcBef>
                <a:spcPts val="0"/>
              </a:spcBef>
              <a:spcAft>
                <a:spcPts val="0"/>
              </a:spcAft>
              <a:buClr>
                <a:srgbClr val="000000"/>
              </a:buClr>
              <a:buSzPts val="3700"/>
              <a:buFont typeface="Helvetica Neue"/>
              <a:buNone/>
              <a:defRPr sz="3700"/>
            </a:lvl3pPr>
            <a:lvl4pPr marL="1828800" lvl="3" indent="-228600" algn="ctr">
              <a:lnSpc>
                <a:spcPct val="100000"/>
              </a:lnSpc>
              <a:spcBef>
                <a:spcPts val="0"/>
              </a:spcBef>
              <a:spcAft>
                <a:spcPts val="0"/>
              </a:spcAft>
              <a:buClr>
                <a:srgbClr val="000000"/>
              </a:buClr>
              <a:buSzPts val="3700"/>
              <a:buFont typeface="Helvetica Neue"/>
              <a:buNone/>
              <a:defRPr sz="3700"/>
            </a:lvl4pPr>
            <a:lvl5pPr marL="2286000" lvl="4" indent="-228600" algn="ctr">
              <a:lnSpc>
                <a:spcPct val="100000"/>
              </a:lnSpc>
              <a:spcBef>
                <a:spcPts val="0"/>
              </a:spcBef>
              <a:spcAft>
                <a:spcPts val="0"/>
              </a:spcAft>
              <a:buClr>
                <a:srgbClr val="000000"/>
              </a:buClr>
              <a:buSzPts val="3700"/>
              <a:buFont typeface="Helvetica Neue"/>
              <a:buNone/>
              <a:defRPr sz="3700"/>
            </a:lvl5pPr>
            <a:lvl6pPr marL="2743200" lvl="5" indent="-394335" algn="l">
              <a:lnSpc>
                <a:spcPct val="100000"/>
              </a:lnSpc>
              <a:spcBef>
                <a:spcPts val="4200"/>
              </a:spcBef>
              <a:spcAft>
                <a:spcPts val="0"/>
              </a:spcAft>
              <a:buClr>
                <a:srgbClr val="000000"/>
              </a:buClr>
              <a:buSzPts val="2610"/>
              <a:buChar char="•"/>
              <a:defRPr/>
            </a:lvl6pPr>
            <a:lvl7pPr marL="3200400" lvl="6" indent="-394335" algn="l">
              <a:lnSpc>
                <a:spcPct val="100000"/>
              </a:lnSpc>
              <a:spcBef>
                <a:spcPts val="4200"/>
              </a:spcBef>
              <a:spcAft>
                <a:spcPts val="0"/>
              </a:spcAft>
              <a:buClr>
                <a:srgbClr val="000000"/>
              </a:buClr>
              <a:buSzPts val="2610"/>
              <a:buChar char="•"/>
              <a:defRPr/>
            </a:lvl7pPr>
            <a:lvl8pPr marL="3657600" lvl="7" indent="-394334" algn="l">
              <a:lnSpc>
                <a:spcPct val="100000"/>
              </a:lnSpc>
              <a:spcBef>
                <a:spcPts val="4200"/>
              </a:spcBef>
              <a:spcAft>
                <a:spcPts val="0"/>
              </a:spcAft>
              <a:buClr>
                <a:srgbClr val="000000"/>
              </a:buClr>
              <a:buSzPts val="2610"/>
              <a:buChar char="•"/>
              <a:defRPr/>
            </a:lvl8pPr>
            <a:lvl9pPr marL="4114800" lvl="8" indent="-394334" algn="l">
              <a:lnSpc>
                <a:spcPct val="100000"/>
              </a:lnSpc>
              <a:spcBef>
                <a:spcPts val="4200"/>
              </a:spcBef>
              <a:spcAft>
                <a:spcPts val="0"/>
              </a:spcAft>
              <a:buClr>
                <a:srgbClr val="000000"/>
              </a:buClr>
              <a:buSzPts val="2610"/>
              <a:buChar char="•"/>
              <a:defRPr/>
            </a:lvl9pPr>
          </a:lstStyle>
          <a:p>
            <a:endParaRPr/>
          </a:p>
        </p:txBody>
      </p:sp>
      <p:sp>
        <p:nvSpPr>
          <p:cNvPr id="53" name="Google Shape;53;g8aee7272c2_1_342"/>
          <p:cNvSpPr txBox="1">
            <a:spLocks noGrp="1"/>
          </p:cNvSpPr>
          <p:nvPr>
            <p:ph type="sldNum" idx="12"/>
          </p:nvPr>
        </p:nvSpPr>
        <p:spPr>
          <a:xfrm>
            <a:off x="6328884" y="9296400"/>
            <a:ext cx="340200" cy="324300"/>
          </a:xfrm>
          <a:prstGeom prst="rect">
            <a:avLst/>
          </a:prstGeom>
          <a:noFill/>
          <a:ln>
            <a:noFill/>
          </a:ln>
        </p:spPr>
        <p:txBody>
          <a:bodyPr spcFirstLastPara="1" wrap="square" lIns="50800" tIns="50800" rIns="50800" bIns="50800" anchor="t" anchorCtr="0">
            <a:noAutofit/>
          </a:bodyPr>
          <a:lstStyle>
            <a:lvl1pPr marL="0" marR="0" lvl="0" indent="0" algn="ctr">
              <a:lnSpc>
                <a:spcPct val="100000"/>
              </a:lnSpc>
              <a:spcBef>
                <a:spcPts val="0"/>
              </a:spcBef>
              <a:spcAft>
                <a:spcPts val="0"/>
              </a:spcAft>
              <a:buClr>
                <a:srgbClr val="000000"/>
              </a:buClr>
              <a:buSzPts val="1600"/>
              <a:buFont typeface="Helvetica Neue Light"/>
              <a:buNone/>
              <a:defRPr sz="1600" b="0" i="0" u="none" strike="noStrike" cap="none">
                <a:solidFill>
                  <a:srgbClr val="000000"/>
                </a:solidFill>
                <a:latin typeface="Helvetica Neue Light"/>
                <a:ea typeface="Helvetica Neue Light"/>
                <a:cs typeface="Helvetica Neue Light"/>
                <a:sym typeface="Helvetica Neue Light"/>
              </a:defRPr>
            </a:lvl1pPr>
            <a:lvl2pPr marL="0" marR="0" lvl="1" indent="0" algn="ctr">
              <a:lnSpc>
                <a:spcPct val="100000"/>
              </a:lnSpc>
              <a:spcBef>
                <a:spcPts val="0"/>
              </a:spcBef>
              <a:spcAft>
                <a:spcPts val="0"/>
              </a:spcAft>
              <a:buClr>
                <a:srgbClr val="000000"/>
              </a:buClr>
              <a:buSzPts val="1600"/>
              <a:buFont typeface="Helvetica Neue Light"/>
              <a:buNone/>
              <a:defRPr sz="1600" b="0" i="0" u="none" strike="noStrike" cap="none">
                <a:solidFill>
                  <a:srgbClr val="000000"/>
                </a:solidFill>
                <a:latin typeface="Helvetica Neue Light"/>
                <a:ea typeface="Helvetica Neue Light"/>
                <a:cs typeface="Helvetica Neue Light"/>
                <a:sym typeface="Helvetica Neue Light"/>
              </a:defRPr>
            </a:lvl2pPr>
            <a:lvl3pPr marL="0" marR="0" lvl="2" indent="0" algn="ctr">
              <a:lnSpc>
                <a:spcPct val="100000"/>
              </a:lnSpc>
              <a:spcBef>
                <a:spcPts val="0"/>
              </a:spcBef>
              <a:spcAft>
                <a:spcPts val="0"/>
              </a:spcAft>
              <a:buClr>
                <a:srgbClr val="000000"/>
              </a:buClr>
              <a:buSzPts val="1600"/>
              <a:buFont typeface="Helvetica Neue Light"/>
              <a:buNone/>
              <a:defRPr sz="1600" b="0" i="0" u="none" strike="noStrike" cap="none">
                <a:solidFill>
                  <a:srgbClr val="000000"/>
                </a:solidFill>
                <a:latin typeface="Helvetica Neue Light"/>
                <a:ea typeface="Helvetica Neue Light"/>
                <a:cs typeface="Helvetica Neue Light"/>
                <a:sym typeface="Helvetica Neue Light"/>
              </a:defRPr>
            </a:lvl3pPr>
            <a:lvl4pPr marL="0" marR="0" lvl="3" indent="0" algn="ctr">
              <a:lnSpc>
                <a:spcPct val="100000"/>
              </a:lnSpc>
              <a:spcBef>
                <a:spcPts val="0"/>
              </a:spcBef>
              <a:spcAft>
                <a:spcPts val="0"/>
              </a:spcAft>
              <a:buClr>
                <a:srgbClr val="000000"/>
              </a:buClr>
              <a:buSzPts val="1600"/>
              <a:buFont typeface="Helvetica Neue Light"/>
              <a:buNone/>
              <a:defRPr sz="1600" b="0" i="0" u="none" strike="noStrike" cap="none">
                <a:solidFill>
                  <a:srgbClr val="000000"/>
                </a:solidFill>
                <a:latin typeface="Helvetica Neue Light"/>
                <a:ea typeface="Helvetica Neue Light"/>
                <a:cs typeface="Helvetica Neue Light"/>
                <a:sym typeface="Helvetica Neue Light"/>
              </a:defRPr>
            </a:lvl4pPr>
            <a:lvl5pPr marL="0" marR="0" lvl="4" indent="0" algn="ctr">
              <a:lnSpc>
                <a:spcPct val="100000"/>
              </a:lnSpc>
              <a:spcBef>
                <a:spcPts val="0"/>
              </a:spcBef>
              <a:spcAft>
                <a:spcPts val="0"/>
              </a:spcAft>
              <a:buClr>
                <a:srgbClr val="000000"/>
              </a:buClr>
              <a:buSzPts val="1600"/>
              <a:buFont typeface="Helvetica Neue Light"/>
              <a:buNone/>
              <a:defRPr sz="1600" b="0" i="0" u="none" strike="noStrike" cap="none">
                <a:solidFill>
                  <a:srgbClr val="000000"/>
                </a:solidFill>
                <a:latin typeface="Helvetica Neue Light"/>
                <a:ea typeface="Helvetica Neue Light"/>
                <a:cs typeface="Helvetica Neue Light"/>
                <a:sym typeface="Helvetica Neue Light"/>
              </a:defRPr>
            </a:lvl5pPr>
            <a:lvl6pPr marL="0" marR="0" lvl="5" indent="0" algn="ctr">
              <a:lnSpc>
                <a:spcPct val="100000"/>
              </a:lnSpc>
              <a:spcBef>
                <a:spcPts val="0"/>
              </a:spcBef>
              <a:spcAft>
                <a:spcPts val="0"/>
              </a:spcAft>
              <a:buClr>
                <a:srgbClr val="000000"/>
              </a:buClr>
              <a:buSzPts val="1600"/>
              <a:buFont typeface="Helvetica Neue Light"/>
              <a:buNone/>
              <a:defRPr sz="1600" b="0" i="0" u="none" strike="noStrike" cap="none">
                <a:solidFill>
                  <a:srgbClr val="000000"/>
                </a:solidFill>
                <a:latin typeface="Helvetica Neue Light"/>
                <a:ea typeface="Helvetica Neue Light"/>
                <a:cs typeface="Helvetica Neue Light"/>
                <a:sym typeface="Helvetica Neue Light"/>
              </a:defRPr>
            </a:lvl6pPr>
            <a:lvl7pPr marL="0" marR="0" lvl="6" indent="0" algn="ctr">
              <a:lnSpc>
                <a:spcPct val="100000"/>
              </a:lnSpc>
              <a:spcBef>
                <a:spcPts val="0"/>
              </a:spcBef>
              <a:spcAft>
                <a:spcPts val="0"/>
              </a:spcAft>
              <a:buClr>
                <a:srgbClr val="000000"/>
              </a:buClr>
              <a:buSzPts val="1600"/>
              <a:buFont typeface="Helvetica Neue Light"/>
              <a:buNone/>
              <a:defRPr sz="1600" b="0" i="0" u="none" strike="noStrike" cap="none">
                <a:solidFill>
                  <a:srgbClr val="000000"/>
                </a:solidFill>
                <a:latin typeface="Helvetica Neue Light"/>
                <a:ea typeface="Helvetica Neue Light"/>
                <a:cs typeface="Helvetica Neue Light"/>
                <a:sym typeface="Helvetica Neue Light"/>
              </a:defRPr>
            </a:lvl7pPr>
            <a:lvl8pPr marL="0" marR="0" lvl="7" indent="0" algn="ctr">
              <a:lnSpc>
                <a:spcPct val="100000"/>
              </a:lnSpc>
              <a:spcBef>
                <a:spcPts val="0"/>
              </a:spcBef>
              <a:spcAft>
                <a:spcPts val="0"/>
              </a:spcAft>
              <a:buClr>
                <a:srgbClr val="000000"/>
              </a:buClr>
              <a:buSzPts val="1600"/>
              <a:buFont typeface="Helvetica Neue Light"/>
              <a:buNone/>
              <a:defRPr sz="1600" b="0" i="0" u="none" strike="noStrike" cap="none">
                <a:solidFill>
                  <a:srgbClr val="000000"/>
                </a:solidFill>
                <a:latin typeface="Helvetica Neue Light"/>
                <a:ea typeface="Helvetica Neue Light"/>
                <a:cs typeface="Helvetica Neue Light"/>
                <a:sym typeface="Helvetica Neue Light"/>
              </a:defRPr>
            </a:lvl8pPr>
            <a:lvl9pPr marL="0" marR="0" lvl="8" indent="0" algn="ctr">
              <a:lnSpc>
                <a:spcPct val="100000"/>
              </a:lnSpc>
              <a:spcBef>
                <a:spcPts val="0"/>
              </a:spcBef>
              <a:spcAft>
                <a:spcPts val="0"/>
              </a:spcAft>
              <a:buClr>
                <a:srgbClr val="000000"/>
              </a:buClr>
              <a:buSzPts val="1600"/>
              <a:buFont typeface="Helvetica Neue Light"/>
              <a:buNone/>
              <a:defRPr sz="1600" b="0" i="0" u="none" strike="noStrike" cap="none">
                <a:solidFill>
                  <a:srgbClr val="000000"/>
                </a:solidFill>
                <a:latin typeface="Helvetica Neue Light"/>
                <a:ea typeface="Helvetica Neue Light"/>
                <a:cs typeface="Helvetica Neue Light"/>
                <a:sym typeface="Helvetica Neue Light"/>
              </a:defRPr>
            </a:lvl9pPr>
          </a:lstStyle>
          <a:p>
            <a:pPr marL="0" lvl="0" indent="0" algn="ctr" rtl="0">
              <a:spcBef>
                <a:spcPts val="0"/>
              </a:spcBef>
              <a:spcAft>
                <a:spcPts val="0"/>
              </a:spcAft>
              <a:buNone/>
            </a:pPr>
            <a:fld id="{00000000-1234-1234-1234-123412341234}" type="slidenum">
              <a:rPr lang="en-US"/>
              <a:t>‹Nr.›</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mp; Subtitle" type="title">
  <p:cSld name="TITLE">
    <p:spTree>
      <p:nvGrpSpPr>
        <p:cNvPr id="1" name="Shape 11"/>
        <p:cNvGrpSpPr/>
        <p:nvPr/>
      </p:nvGrpSpPr>
      <p:grpSpPr>
        <a:xfrm>
          <a:off x="0" y="0"/>
          <a:ext cx="0" cy="0"/>
          <a:chOff x="0" y="0"/>
          <a:chExt cx="0" cy="0"/>
        </a:xfrm>
      </p:grpSpPr>
      <p:sp>
        <p:nvSpPr>
          <p:cNvPr id="12" name="Google Shape;12;p5"/>
          <p:cNvSpPr txBox="1">
            <a:spLocks noGrp="1"/>
          </p:cNvSpPr>
          <p:nvPr>
            <p:ph type="title"/>
          </p:nvPr>
        </p:nvSpPr>
        <p:spPr>
          <a:xfrm>
            <a:off x="1270000" y="1638300"/>
            <a:ext cx="10464800" cy="3302000"/>
          </a:xfrm>
          <a:prstGeom prst="rect">
            <a:avLst/>
          </a:prstGeom>
          <a:noFill/>
          <a:ln>
            <a:noFill/>
          </a:ln>
        </p:spPr>
        <p:txBody>
          <a:bodyPr spcFirstLastPara="1" wrap="square" lIns="50800" tIns="50800" rIns="50800" bIns="50800" anchor="b" anchorCtr="0">
            <a:normAutofit/>
          </a:bodyPr>
          <a:lstStyle>
            <a:lvl1pPr lvl="0" algn="ctr">
              <a:lnSpc>
                <a:spcPct val="100000"/>
              </a:lnSpc>
              <a:spcBef>
                <a:spcPts val="0"/>
              </a:spcBef>
              <a:spcAft>
                <a:spcPts val="0"/>
              </a:spcAft>
              <a:buClr>
                <a:srgbClr val="000000"/>
              </a:buClr>
              <a:buSzPts val="1800"/>
              <a:buNone/>
              <a:defRPr/>
            </a:lvl1pPr>
            <a:lvl2pPr lvl="1" algn="ctr">
              <a:lnSpc>
                <a:spcPct val="100000"/>
              </a:lnSpc>
              <a:spcBef>
                <a:spcPts val="0"/>
              </a:spcBef>
              <a:spcAft>
                <a:spcPts val="0"/>
              </a:spcAft>
              <a:buClr>
                <a:srgbClr val="000000"/>
              </a:buClr>
              <a:buSzPts val="1800"/>
              <a:buNone/>
              <a:defRPr/>
            </a:lvl2pPr>
            <a:lvl3pPr lvl="2" algn="ctr">
              <a:lnSpc>
                <a:spcPct val="100000"/>
              </a:lnSpc>
              <a:spcBef>
                <a:spcPts val="0"/>
              </a:spcBef>
              <a:spcAft>
                <a:spcPts val="0"/>
              </a:spcAft>
              <a:buClr>
                <a:srgbClr val="000000"/>
              </a:buClr>
              <a:buSzPts val="1800"/>
              <a:buNone/>
              <a:defRPr/>
            </a:lvl3pPr>
            <a:lvl4pPr lvl="3" algn="ctr">
              <a:lnSpc>
                <a:spcPct val="100000"/>
              </a:lnSpc>
              <a:spcBef>
                <a:spcPts val="0"/>
              </a:spcBef>
              <a:spcAft>
                <a:spcPts val="0"/>
              </a:spcAft>
              <a:buClr>
                <a:srgbClr val="000000"/>
              </a:buClr>
              <a:buSzPts val="1800"/>
              <a:buNone/>
              <a:defRPr/>
            </a:lvl4pPr>
            <a:lvl5pPr lvl="4" algn="ctr">
              <a:lnSpc>
                <a:spcPct val="100000"/>
              </a:lnSpc>
              <a:spcBef>
                <a:spcPts val="0"/>
              </a:spcBef>
              <a:spcAft>
                <a:spcPts val="0"/>
              </a:spcAft>
              <a:buClr>
                <a:srgbClr val="000000"/>
              </a:buClr>
              <a:buSzPts val="1800"/>
              <a:buNone/>
              <a:defRPr/>
            </a:lvl5pPr>
            <a:lvl6pPr lvl="5" algn="ctr">
              <a:lnSpc>
                <a:spcPct val="100000"/>
              </a:lnSpc>
              <a:spcBef>
                <a:spcPts val="0"/>
              </a:spcBef>
              <a:spcAft>
                <a:spcPts val="0"/>
              </a:spcAft>
              <a:buClr>
                <a:srgbClr val="000000"/>
              </a:buClr>
              <a:buSzPts val="1800"/>
              <a:buNone/>
              <a:defRPr/>
            </a:lvl6pPr>
            <a:lvl7pPr lvl="6" algn="ctr">
              <a:lnSpc>
                <a:spcPct val="100000"/>
              </a:lnSpc>
              <a:spcBef>
                <a:spcPts val="0"/>
              </a:spcBef>
              <a:spcAft>
                <a:spcPts val="0"/>
              </a:spcAft>
              <a:buClr>
                <a:srgbClr val="000000"/>
              </a:buClr>
              <a:buSzPts val="1800"/>
              <a:buNone/>
              <a:defRPr/>
            </a:lvl7pPr>
            <a:lvl8pPr lvl="7" algn="ctr">
              <a:lnSpc>
                <a:spcPct val="100000"/>
              </a:lnSpc>
              <a:spcBef>
                <a:spcPts val="0"/>
              </a:spcBef>
              <a:spcAft>
                <a:spcPts val="0"/>
              </a:spcAft>
              <a:buClr>
                <a:srgbClr val="000000"/>
              </a:buClr>
              <a:buSzPts val="1800"/>
              <a:buNone/>
              <a:defRPr/>
            </a:lvl8pPr>
            <a:lvl9pPr lvl="8" algn="ctr">
              <a:lnSpc>
                <a:spcPct val="100000"/>
              </a:lnSpc>
              <a:spcBef>
                <a:spcPts val="0"/>
              </a:spcBef>
              <a:spcAft>
                <a:spcPts val="0"/>
              </a:spcAft>
              <a:buClr>
                <a:srgbClr val="000000"/>
              </a:buClr>
              <a:buSzPts val="1800"/>
              <a:buNone/>
              <a:defRPr/>
            </a:lvl9pPr>
          </a:lstStyle>
          <a:p>
            <a:endParaRPr/>
          </a:p>
        </p:txBody>
      </p:sp>
      <p:sp>
        <p:nvSpPr>
          <p:cNvPr id="13" name="Google Shape;13;p5"/>
          <p:cNvSpPr txBox="1">
            <a:spLocks noGrp="1"/>
          </p:cNvSpPr>
          <p:nvPr>
            <p:ph type="body" idx="1"/>
          </p:nvPr>
        </p:nvSpPr>
        <p:spPr>
          <a:xfrm>
            <a:off x="1270000" y="5041900"/>
            <a:ext cx="10464800" cy="1130300"/>
          </a:xfrm>
          <a:prstGeom prst="rect">
            <a:avLst/>
          </a:prstGeom>
          <a:noFill/>
          <a:ln>
            <a:noFill/>
          </a:ln>
        </p:spPr>
        <p:txBody>
          <a:bodyPr spcFirstLastPara="1" wrap="square" lIns="50800" tIns="50800" rIns="50800" bIns="50800" anchor="t" anchorCtr="0">
            <a:normAutofit/>
          </a:bodyPr>
          <a:lstStyle>
            <a:lvl1pPr marL="457200" lvl="0" indent="-228600" algn="ctr">
              <a:lnSpc>
                <a:spcPct val="100000"/>
              </a:lnSpc>
              <a:spcBef>
                <a:spcPts val="0"/>
              </a:spcBef>
              <a:spcAft>
                <a:spcPts val="0"/>
              </a:spcAft>
              <a:buClr>
                <a:srgbClr val="000000"/>
              </a:buClr>
              <a:buSzPts val="3700"/>
              <a:buFont typeface="Helvetica Neue"/>
              <a:buNone/>
              <a:defRPr sz="3700"/>
            </a:lvl1pPr>
            <a:lvl2pPr marL="914400" lvl="1" indent="-228600" algn="ctr">
              <a:lnSpc>
                <a:spcPct val="100000"/>
              </a:lnSpc>
              <a:spcBef>
                <a:spcPts val="0"/>
              </a:spcBef>
              <a:spcAft>
                <a:spcPts val="0"/>
              </a:spcAft>
              <a:buClr>
                <a:srgbClr val="000000"/>
              </a:buClr>
              <a:buSzPts val="3700"/>
              <a:buFont typeface="Helvetica Neue"/>
              <a:buNone/>
              <a:defRPr sz="3700"/>
            </a:lvl2pPr>
            <a:lvl3pPr marL="1371600" lvl="2" indent="-228600" algn="ctr">
              <a:lnSpc>
                <a:spcPct val="100000"/>
              </a:lnSpc>
              <a:spcBef>
                <a:spcPts val="0"/>
              </a:spcBef>
              <a:spcAft>
                <a:spcPts val="0"/>
              </a:spcAft>
              <a:buClr>
                <a:srgbClr val="000000"/>
              </a:buClr>
              <a:buSzPts val="3700"/>
              <a:buFont typeface="Helvetica Neue"/>
              <a:buNone/>
              <a:defRPr sz="3700"/>
            </a:lvl3pPr>
            <a:lvl4pPr marL="1828800" lvl="3" indent="-228600" algn="ctr">
              <a:lnSpc>
                <a:spcPct val="100000"/>
              </a:lnSpc>
              <a:spcBef>
                <a:spcPts val="0"/>
              </a:spcBef>
              <a:spcAft>
                <a:spcPts val="0"/>
              </a:spcAft>
              <a:buClr>
                <a:srgbClr val="000000"/>
              </a:buClr>
              <a:buSzPts val="3700"/>
              <a:buFont typeface="Helvetica Neue"/>
              <a:buNone/>
              <a:defRPr sz="3700"/>
            </a:lvl4pPr>
            <a:lvl5pPr marL="2286000" lvl="4" indent="-228600" algn="ctr">
              <a:lnSpc>
                <a:spcPct val="100000"/>
              </a:lnSpc>
              <a:spcBef>
                <a:spcPts val="0"/>
              </a:spcBef>
              <a:spcAft>
                <a:spcPts val="0"/>
              </a:spcAft>
              <a:buClr>
                <a:srgbClr val="000000"/>
              </a:buClr>
              <a:buSzPts val="3700"/>
              <a:buFont typeface="Helvetica Neue"/>
              <a:buNone/>
              <a:defRPr sz="3700"/>
            </a:lvl5pPr>
            <a:lvl6pPr marL="2743200" lvl="5" indent="-394335" algn="l">
              <a:lnSpc>
                <a:spcPct val="100000"/>
              </a:lnSpc>
              <a:spcBef>
                <a:spcPts val="4200"/>
              </a:spcBef>
              <a:spcAft>
                <a:spcPts val="0"/>
              </a:spcAft>
              <a:buClr>
                <a:srgbClr val="000000"/>
              </a:buClr>
              <a:buSzPts val="2610"/>
              <a:buChar char="•"/>
              <a:defRPr/>
            </a:lvl6pPr>
            <a:lvl7pPr marL="3200400" lvl="6" indent="-394335" algn="l">
              <a:lnSpc>
                <a:spcPct val="100000"/>
              </a:lnSpc>
              <a:spcBef>
                <a:spcPts val="4200"/>
              </a:spcBef>
              <a:spcAft>
                <a:spcPts val="0"/>
              </a:spcAft>
              <a:buClr>
                <a:srgbClr val="000000"/>
              </a:buClr>
              <a:buSzPts val="2610"/>
              <a:buChar char="•"/>
              <a:defRPr/>
            </a:lvl7pPr>
            <a:lvl8pPr marL="3657600" lvl="7" indent="-394334" algn="l">
              <a:lnSpc>
                <a:spcPct val="100000"/>
              </a:lnSpc>
              <a:spcBef>
                <a:spcPts val="4200"/>
              </a:spcBef>
              <a:spcAft>
                <a:spcPts val="0"/>
              </a:spcAft>
              <a:buClr>
                <a:srgbClr val="000000"/>
              </a:buClr>
              <a:buSzPts val="2610"/>
              <a:buChar char="•"/>
              <a:defRPr/>
            </a:lvl8pPr>
            <a:lvl9pPr marL="4114800" lvl="8" indent="-394334" algn="l">
              <a:lnSpc>
                <a:spcPct val="100000"/>
              </a:lnSpc>
              <a:spcBef>
                <a:spcPts val="4200"/>
              </a:spcBef>
              <a:spcAft>
                <a:spcPts val="0"/>
              </a:spcAft>
              <a:buClr>
                <a:srgbClr val="000000"/>
              </a:buClr>
              <a:buSzPts val="2610"/>
              <a:buChar char="•"/>
              <a:defRPr/>
            </a:lvl9pPr>
          </a:lstStyle>
          <a:p>
            <a:endParaRPr/>
          </a:p>
        </p:txBody>
      </p:sp>
      <p:sp>
        <p:nvSpPr>
          <p:cNvPr id="14" name="Google Shape;14;p5"/>
          <p:cNvSpPr txBox="1">
            <a:spLocks noGrp="1"/>
          </p:cNvSpPr>
          <p:nvPr>
            <p:ph type="sldNum" idx="12"/>
          </p:nvPr>
        </p:nvSpPr>
        <p:spPr>
          <a:xfrm>
            <a:off x="6328884" y="9296400"/>
            <a:ext cx="340259" cy="324306"/>
          </a:xfrm>
          <a:prstGeom prst="rect">
            <a:avLst/>
          </a:prstGeom>
          <a:noFill/>
          <a:ln>
            <a:noFill/>
          </a:ln>
        </p:spPr>
        <p:txBody>
          <a:bodyPr spcFirstLastPara="1" wrap="square" lIns="50800" tIns="50800" rIns="50800" bIns="50800" anchor="t" anchorCtr="0">
            <a:spAutoFit/>
          </a:bodyPr>
          <a:lstStyle>
            <a:lvl1pPr marL="0" marR="0" lvl="0" indent="0" algn="ctr">
              <a:lnSpc>
                <a:spcPct val="100000"/>
              </a:lnSpc>
              <a:spcBef>
                <a:spcPts val="0"/>
              </a:spcBef>
              <a:spcAft>
                <a:spcPts val="0"/>
              </a:spcAft>
              <a:buClr>
                <a:srgbClr val="000000"/>
              </a:buClr>
              <a:buSzPts val="1600"/>
              <a:buFont typeface="Helvetica Neue Light"/>
              <a:buNone/>
              <a:defRPr sz="1600" b="0" i="0" u="none" strike="noStrike" cap="none">
                <a:solidFill>
                  <a:srgbClr val="000000"/>
                </a:solidFill>
                <a:latin typeface="Helvetica Neue Light"/>
                <a:ea typeface="Helvetica Neue Light"/>
                <a:cs typeface="Helvetica Neue Light"/>
                <a:sym typeface="Helvetica Neue Light"/>
              </a:defRPr>
            </a:lvl1pPr>
            <a:lvl2pPr marL="0" marR="0" lvl="1" indent="0" algn="ctr">
              <a:lnSpc>
                <a:spcPct val="100000"/>
              </a:lnSpc>
              <a:spcBef>
                <a:spcPts val="0"/>
              </a:spcBef>
              <a:spcAft>
                <a:spcPts val="0"/>
              </a:spcAft>
              <a:buClr>
                <a:srgbClr val="000000"/>
              </a:buClr>
              <a:buSzPts val="1600"/>
              <a:buFont typeface="Helvetica Neue Light"/>
              <a:buNone/>
              <a:defRPr sz="1600" b="0" i="0" u="none" strike="noStrike" cap="none">
                <a:solidFill>
                  <a:srgbClr val="000000"/>
                </a:solidFill>
                <a:latin typeface="Helvetica Neue Light"/>
                <a:ea typeface="Helvetica Neue Light"/>
                <a:cs typeface="Helvetica Neue Light"/>
                <a:sym typeface="Helvetica Neue Light"/>
              </a:defRPr>
            </a:lvl2pPr>
            <a:lvl3pPr marL="0" marR="0" lvl="2" indent="0" algn="ctr">
              <a:lnSpc>
                <a:spcPct val="100000"/>
              </a:lnSpc>
              <a:spcBef>
                <a:spcPts val="0"/>
              </a:spcBef>
              <a:spcAft>
                <a:spcPts val="0"/>
              </a:spcAft>
              <a:buClr>
                <a:srgbClr val="000000"/>
              </a:buClr>
              <a:buSzPts val="1600"/>
              <a:buFont typeface="Helvetica Neue Light"/>
              <a:buNone/>
              <a:defRPr sz="1600" b="0" i="0" u="none" strike="noStrike" cap="none">
                <a:solidFill>
                  <a:srgbClr val="000000"/>
                </a:solidFill>
                <a:latin typeface="Helvetica Neue Light"/>
                <a:ea typeface="Helvetica Neue Light"/>
                <a:cs typeface="Helvetica Neue Light"/>
                <a:sym typeface="Helvetica Neue Light"/>
              </a:defRPr>
            </a:lvl3pPr>
            <a:lvl4pPr marL="0" marR="0" lvl="3" indent="0" algn="ctr">
              <a:lnSpc>
                <a:spcPct val="100000"/>
              </a:lnSpc>
              <a:spcBef>
                <a:spcPts val="0"/>
              </a:spcBef>
              <a:spcAft>
                <a:spcPts val="0"/>
              </a:spcAft>
              <a:buClr>
                <a:srgbClr val="000000"/>
              </a:buClr>
              <a:buSzPts val="1600"/>
              <a:buFont typeface="Helvetica Neue Light"/>
              <a:buNone/>
              <a:defRPr sz="1600" b="0" i="0" u="none" strike="noStrike" cap="none">
                <a:solidFill>
                  <a:srgbClr val="000000"/>
                </a:solidFill>
                <a:latin typeface="Helvetica Neue Light"/>
                <a:ea typeface="Helvetica Neue Light"/>
                <a:cs typeface="Helvetica Neue Light"/>
                <a:sym typeface="Helvetica Neue Light"/>
              </a:defRPr>
            </a:lvl4pPr>
            <a:lvl5pPr marL="0" marR="0" lvl="4" indent="0" algn="ctr">
              <a:lnSpc>
                <a:spcPct val="100000"/>
              </a:lnSpc>
              <a:spcBef>
                <a:spcPts val="0"/>
              </a:spcBef>
              <a:spcAft>
                <a:spcPts val="0"/>
              </a:spcAft>
              <a:buClr>
                <a:srgbClr val="000000"/>
              </a:buClr>
              <a:buSzPts val="1600"/>
              <a:buFont typeface="Helvetica Neue Light"/>
              <a:buNone/>
              <a:defRPr sz="1600" b="0" i="0" u="none" strike="noStrike" cap="none">
                <a:solidFill>
                  <a:srgbClr val="000000"/>
                </a:solidFill>
                <a:latin typeface="Helvetica Neue Light"/>
                <a:ea typeface="Helvetica Neue Light"/>
                <a:cs typeface="Helvetica Neue Light"/>
                <a:sym typeface="Helvetica Neue Light"/>
              </a:defRPr>
            </a:lvl5pPr>
            <a:lvl6pPr marL="0" marR="0" lvl="5" indent="0" algn="ctr">
              <a:lnSpc>
                <a:spcPct val="100000"/>
              </a:lnSpc>
              <a:spcBef>
                <a:spcPts val="0"/>
              </a:spcBef>
              <a:spcAft>
                <a:spcPts val="0"/>
              </a:spcAft>
              <a:buClr>
                <a:srgbClr val="000000"/>
              </a:buClr>
              <a:buSzPts val="1600"/>
              <a:buFont typeface="Helvetica Neue Light"/>
              <a:buNone/>
              <a:defRPr sz="1600" b="0" i="0" u="none" strike="noStrike" cap="none">
                <a:solidFill>
                  <a:srgbClr val="000000"/>
                </a:solidFill>
                <a:latin typeface="Helvetica Neue Light"/>
                <a:ea typeface="Helvetica Neue Light"/>
                <a:cs typeface="Helvetica Neue Light"/>
                <a:sym typeface="Helvetica Neue Light"/>
              </a:defRPr>
            </a:lvl6pPr>
            <a:lvl7pPr marL="0" marR="0" lvl="6" indent="0" algn="ctr">
              <a:lnSpc>
                <a:spcPct val="100000"/>
              </a:lnSpc>
              <a:spcBef>
                <a:spcPts val="0"/>
              </a:spcBef>
              <a:spcAft>
                <a:spcPts val="0"/>
              </a:spcAft>
              <a:buClr>
                <a:srgbClr val="000000"/>
              </a:buClr>
              <a:buSzPts val="1600"/>
              <a:buFont typeface="Helvetica Neue Light"/>
              <a:buNone/>
              <a:defRPr sz="1600" b="0" i="0" u="none" strike="noStrike" cap="none">
                <a:solidFill>
                  <a:srgbClr val="000000"/>
                </a:solidFill>
                <a:latin typeface="Helvetica Neue Light"/>
                <a:ea typeface="Helvetica Neue Light"/>
                <a:cs typeface="Helvetica Neue Light"/>
                <a:sym typeface="Helvetica Neue Light"/>
              </a:defRPr>
            </a:lvl7pPr>
            <a:lvl8pPr marL="0" marR="0" lvl="7" indent="0" algn="ctr">
              <a:lnSpc>
                <a:spcPct val="100000"/>
              </a:lnSpc>
              <a:spcBef>
                <a:spcPts val="0"/>
              </a:spcBef>
              <a:spcAft>
                <a:spcPts val="0"/>
              </a:spcAft>
              <a:buClr>
                <a:srgbClr val="000000"/>
              </a:buClr>
              <a:buSzPts val="1600"/>
              <a:buFont typeface="Helvetica Neue Light"/>
              <a:buNone/>
              <a:defRPr sz="1600" b="0" i="0" u="none" strike="noStrike" cap="none">
                <a:solidFill>
                  <a:srgbClr val="000000"/>
                </a:solidFill>
                <a:latin typeface="Helvetica Neue Light"/>
                <a:ea typeface="Helvetica Neue Light"/>
                <a:cs typeface="Helvetica Neue Light"/>
                <a:sym typeface="Helvetica Neue Light"/>
              </a:defRPr>
            </a:lvl8pPr>
            <a:lvl9pPr marL="0" marR="0" lvl="8" indent="0" algn="ctr">
              <a:lnSpc>
                <a:spcPct val="100000"/>
              </a:lnSpc>
              <a:spcBef>
                <a:spcPts val="0"/>
              </a:spcBef>
              <a:spcAft>
                <a:spcPts val="0"/>
              </a:spcAft>
              <a:buClr>
                <a:srgbClr val="000000"/>
              </a:buClr>
              <a:buSzPts val="1600"/>
              <a:buFont typeface="Helvetica Neue Light"/>
              <a:buNone/>
              <a:defRPr sz="1600" b="0" i="0" u="none" strike="noStrike" cap="none">
                <a:solidFill>
                  <a:srgbClr val="000000"/>
                </a:solidFill>
                <a:latin typeface="Helvetica Neue Light"/>
                <a:ea typeface="Helvetica Neue Light"/>
                <a:cs typeface="Helvetica Neue Light"/>
                <a:sym typeface="Helvetica Neue Light"/>
              </a:defRPr>
            </a:lvl9pPr>
          </a:lstStyle>
          <a:p>
            <a:pPr marL="0" lvl="0" indent="0" algn="ctr" rtl="0">
              <a:spcBef>
                <a:spcPts val="0"/>
              </a:spcBef>
              <a:spcAft>
                <a:spcPts val="0"/>
              </a:spcAft>
              <a:buNone/>
            </a:pPr>
            <a:fld id="{00000000-1234-1234-1234-123412341234}" type="slidenum">
              <a:rPr lang="en-US"/>
              <a:t>‹Nr.›</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Photo - Horizontal">
  <p:cSld name="Photo - Horizontal">
    <p:spTree>
      <p:nvGrpSpPr>
        <p:cNvPr id="1" name="Shape 15"/>
        <p:cNvGrpSpPr/>
        <p:nvPr/>
      </p:nvGrpSpPr>
      <p:grpSpPr>
        <a:xfrm>
          <a:off x="0" y="0"/>
          <a:ext cx="0" cy="0"/>
          <a:chOff x="0" y="0"/>
          <a:chExt cx="0" cy="0"/>
        </a:xfrm>
      </p:grpSpPr>
      <p:sp>
        <p:nvSpPr>
          <p:cNvPr id="16" name="Google Shape;16;p6"/>
          <p:cNvSpPr>
            <a:spLocks noGrp="1"/>
          </p:cNvSpPr>
          <p:nvPr>
            <p:ph type="pic" idx="2"/>
          </p:nvPr>
        </p:nvSpPr>
        <p:spPr>
          <a:xfrm>
            <a:off x="1622088" y="289099"/>
            <a:ext cx="9753603" cy="6505789"/>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4200"/>
              </a:spcBef>
              <a:spcAft>
                <a:spcPts val="0"/>
              </a:spcAft>
              <a:buClr>
                <a:srgbClr val="000000"/>
              </a:buClr>
              <a:buSzPts val="4640"/>
              <a:buFont typeface="Helvetica Neue"/>
              <a:buChar char="•"/>
              <a:defRPr sz="3200" b="0" i="0" u="none" strike="noStrike" cap="none">
                <a:solidFill>
                  <a:srgbClr val="000000"/>
                </a:solidFill>
                <a:latin typeface="Helvetica Neue"/>
                <a:ea typeface="Helvetica Neue"/>
                <a:cs typeface="Helvetica Neue"/>
                <a:sym typeface="Helvetica Neue"/>
              </a:defRPr>
            </a:lvl1pPr>
            <a:lvl2pPr marR="0" lvl="1" algn="l" rtl="0">
              <a:lnSpc>
                <a:spcPct val="100000"/>
              </a:lnSpc>
              <a:spcBef>
                <a:spcPts val="4200"/>
              </a:spcBef>
              <a:spcAft>
                <a:spcPts val="0"/>
              </a:spcAft>
              <a:buClr>
                <a:srgbClr val="000000"/>
              </a:buClr>
              <a:buSzPts val="4640"/>
              <a:buFont typeface="Helvetica Neue"/>
              <a:buChar char="•"/>
              <a:defRPr sz="3200" b="0" i="0" u="none" strike="noStrike" cap="none">
                <a:solidFill>
                  <a:srgbClr val="000000"/>
                </a:solidFill>
                <a:latin typeface="Helvetica Neue"/>
                <a:ea typeface="Helvetica Neue"/>
                <a:cs typeface="Helvetica Neue"/>
                <a:sym typeface="Helvetica Neue"/>
              </a:defRPr>
            </a:lvl2pPr>
            <a:lvl3pPr marR="0" lvl="2" algn="l" rtl="0">
              <a:lnSpc>
                <a:spcPct val="100000"/>
              </a:lnSpc>
              <a:spcBef>
                <a:spcPts val="4200"/>
              </a:spcBef>
              <a:spcAft>
                <a:spcPts val="0"/>
              </a:spcAft>
              <a:buClr>
                <a:srgbClr val="000000"/>
              </a:buClr>
              <a:buSzPts val="4640"/>
              <a:buFont typeface="Helvetica Neue"/>
              <a:buChar char="•"/>
              <a:defRPr sz="3200" b="0" i="0" u="none" strike="noStrike" cap="none">
                <a:solidFill>
                  <a:srgbClr val="000000"/>
                </a:solidFill>
                <a:latin typeface="Helvetica Neue"/>
                <a:ea typeface="Helvetica Neue"/>
                <a:cs typeface="Helvetica Neue"/>
                <a:sym typeface="Helvetica Neue"/>
              </a:defRPr>
            </a:lvl3pPr>
            <a:lvl4pPr marR="0" lvl="3" algn="l" rtl="0">
              <a:lnSpc>
                <a:spcPct val="100000"/>
              </a:lnSpc>
              <a:spcBef>
                <a:spcPts val="4200"/>
              </a:spcBef>
              <a:spcAft>
                <a:spcPts val="0"/>
              </a:spcAft>
              <a:buClr>
                <a:srgbClr val="000000"/>
              </a:buClr>
              <a:buSzPts val="4640"/>
              <a:buFont typeface="Helvetica Neue"/>
              <a:buChar char="•"/>
              <a:defRPr sz="3200" b="0" i="0" u="none" strike="noStrike" cap="none">
                <a:solidFill>
                  <a:srgbClr val="000000"/>
                </a:solidFill>
                <a:latin typeface="Helvetica Neue"/>
                <a:ea typeface="Helvetica Neue"/>
                <a:cs typeface="Helvetica Neue"/>
                <a:sym typeface="Helvetica Neue"/>
              </a:defRPr>
            </a:lvl4pPr>
            <a:lvl5pPr marR="0" lvl="4" algn="l" rtl="0">
              <a:lnSpc>
                <a:spcPct val="100000"/>
              </a:lnSpc>
              <a:spcBef>
                <a:spcPts val="4200"/>
              </a:spcBef>
              <a:spcAft>
                <a:spcPts val="0"/>
              </a:spcAft>
              <a:buClr>
                <a:srgbClr val="000000"/>
              </a:buClr>
              <a:buSzPts val="4640"/>
              <a:buFont typeface="Helvetica Neue"/>
              <a:buChar char="•"/>
              <a:defRPr sz="3200" b="0" i="0" u="none" strike="noStrike" cap="none">
                <a:solidFill>
                  <a:srgbClr val="000000"/>
                </a:solidFill>
                <a:latin typeface="Helvetica Neue"/>
                <a:ea typeface="Helvetica Neue"/>
                <a:cs typeface="Helvetica Neue"/>
                <a:sym typeface="Helvetica Neue"/>
              </a:defRPr>
            </a:lvl5pPr>
            <a:lvl6pPr marR="0" lvl="5" algn="l" rtl="0">
              <a:lnSpc>
                <a:spcPct val="100000"/>
              </a:lnSpc>
              <a:spcBef>
                <a:spcPts val="4200"/>
              </a:spcBef>
              <a:spcAft>
                <a:spcPts val="0"/>
              </a:spcAft>
              <a:buClr>
                <a:srgbClr val="000000"/>
              </a:buClr>
              <a:buSzPts val="4640"/>
              <a:buFont typeface="Helvetica Neue"/>
              <a:buChar char="•"/>
              <a:defRPr sz="3200" b="0" i="0" u="none" strike="noStrike" cap="none">
                <a:solidFill>
                  <a:srgbClr val="000000"/>
                </a:solidFill>
                <a:latin typeface="Helvetica Neue"/>
                <a:ea typeface="Helvetica Neue"/>
                <a:cs typeface="Helvetica Neue"/>
                <a:sym typeface="Helvetica Neue"/>
              </a:defRPr>
            </a:lvl6pPr>
            <a:lvl7pPr marR="0" lvl="6" algn="l" rtl="0">
              <a:lnSpc>
                <a:spcPct val="100000"/>
              </a:lnSpc>
              <a:spcBef>
                <a:spcPts val="4200"/>
              </a:spcBef>
              <a:spcAft>
                <a:spcPts val="0"/>
              </a:spcAft>
              <a:buClr>
                <a:srgbClr val="000000"/>
              </a:buClr>
              <a:buSzPts val="4640"/>
              <a:buFont typeface="Helvetica Neue"/>
              <a:buChar char="•"/>
              <a:defRPr sz="3200" b="0" i="0" u="none" strike="noStrike" cap="none">
                <a:solidFill>
                  <a:srgbClr val="000000"/>
                </a:solidFill>
                <a:latin typeface="Helvetica Neue"/>
                <a:ea typeface="Helvetica Neue"/>
                <a:cs typeface="Helvetica Neue"/>
                <a:sym typeface="Helvetica Neue"/>
              </a:defRPr>
            </a:lvl7pPr>
            <a:lvl8pPr marR="0" lvl="7" algn="l" rtl="0">
              <a:lnSpc>
                <a:spcPct val="100000"/>
              </a:lnSpc>
              <a:spcBef>
                <a:spcPts val="4200"/>
              </a:spcBef>
              <a:spcAft>
                <a:spcPts val="0"/>
              </a:spcAft>
              <a:buClr>
                <a:srgbClr val="000000"/>
              </a:buClr>
              <a:buSzPts val="4640"/>
              <a:buFont typeface="Helvetica Neue"/>
              <a:buChar char="•"/>
              <a:defRPr sz="3200" b="0" i="0" u="none" strike="noStrike" cap="none">
                <a:solidFill>
                  <a:srgbClr val="000000"/>
                </a:solidFill>
                <a:latin typeface="Helvetica Neue"/>
                <a:ea typeface="Helvetica Neue"/>
                <a:cs typeface="Helvetica Neue"/>
                <a:sym typeface="Helvetica Neue"/>
              </a:defRPr>
            </a:lvl8pPr>
            <a:lvl9pPr marR="0" lvl="8" algn="l" rtl="0">
              <a:lnSpc>
                <a:spcPct val="100000"/>
              </a:lnSpc>
              <a:spcBef>
                <a:spcPts val="4200"/>
              </a:spcBef>
              <a:spcAft>
                <a:spcPts val="0"/>
              </a:spcAft>
              <a:buClr>
                <a:srgbClr val="000000"/>
              </a:buClr>
              <a:buSzPts val="4640"/>
              <a:buFont typeface="Helvetica Neue"/>
              <a:buChar char="•"/>
              <a:defRPr sz="3200" b="0" i="0" u="none" strike="noStrike" cap="none">
                <a:solidFill>
                  <a:srgbClr val="000000"/>
                </a:solidFill>
                <a:latin typeface="Helvetica Neue"/>
                <a:ea typeface="Helvetica Neue"/>
                <a:cs typeface="Helvetica Neue"/>
                <a:sym typeface="Helvetica Neue"/>
              </a:defRPr>
            </a:lvl9pPr>
          </a:lstStyle>
          <a:p>
            <a:endParaRPr/>
          </a:p>
        </p:txBody>
      </p:sp>
      <p:sp>
        <p:nvSpPr>
          <p:cNvPr id="17" name="Google Shape;17;p6"/>
          <p:cNvSpPr txBox="1">
            <a:spLocks noGrp="1"/>
          </p:cNvSpPr>
          <p:nvPr>
            <p:ph type="title"/>
          </p:nvPr>
        </p:nvSpPr>
        <p:spPr>
          <a:xfrm>
            <a:off x="1270000" y="6718300"/>
            <a:ext cx="10464800" cy="1422400"/>
          </a:xfrm>
          <a:prstGeom prst="rect">
            <a:avLst/>
          </a:prstGeom>
          <a:noFill/>
          <a:ln>
            <a:noFill/>
          </a:ln>
        </p:spPr>
        <p:txBody>
          <a:bodyPr spcFirstLastPara="1" wrap="square" lIns="50800" tIns="50800" rIns="50800" bIns="50800" anchor="b" anchorCtr="0">
            <a:normAutofit/>
          </a:bodyPr>
          <a:lstStyle>
            <a:lvl1pPr lvl="0" algn="ctr">
              <a:lnSpc>
                <a:spcPct val="100000"/>
              </a:lnSpc>
              <a:spcBef>
                <a:spcPts val="0"/>
              </a:spcBef>
              <a:spcAft>
                <a:spcPts val="0"/>
              </a:spcAft>
              <a:buClr>
                <a:srgbClr val="000000"/>
              </a:buClr>
              <a:buSzPts val="1800"/>
              <a:buNone/>
              <a:defRPr/>
            </a:lvl1pPr>
            <a:lvl2pPr lvl="1" algn="ctr">
              <a:lnSpc>
                <a:spcPct val="100000"/>
              </a:lnSpc>
              <a:spcBef>
                <a:spcPts val="0"/>
              </a:spcBef>
              <a:spcAft>
                <a:spcPts val="0"/>
              </a:spcAft>
              <a:buClr>
                <a:srgbClr val="000000"/>
              </a:buClr>
              <a:buSzPts val="1800"/>
              <a:buNone/>
              <a:defRPr/>
            </a:lvl2pPr>
            <a:lvl3pPr lvl="2" algn="ctr">
              <a:lnSpc>
                <a:spcPct val="100000"/>
              </a:lnSpc>
              <a:spcBef>
                <a:spcPts val="0"/>
              </a:spcBef>
              <a:spcAft>
                <a:spcPts val="0"/>
              </a:spcAft>
              <a:buClr>
                <a:srgbClr val="000000"/>
              </a:buClr>
              <a:buSzPts val="1800"/>
              <a:buNone/>
              <a:defRPr/>
            </a:lvl3pPr>
            <a:lvl4pPr lvl="3" algn="ctr">
              <a:lnSpc>
                <a:spcPct val="100000"/>
              </a:lnSpc>
              <a:spcBef>
                <a:spcPts val="0"/>
              </a:spcBef>
              <a:spcAft>
                <a:spcPts val="0"/>
              </a:spcAft>
              <a:buClr>
                <a:srgbClr val="000000"/>
              </a:buClr>
              <a:buSzPts val="1800"/>
              <a:buNone/>
              <a:defRPr/>
            </a:lvl4pPr>
            <a:lvl5pPr lvl="4" algn="ctr">
              <a:lnSpc>
                <a:spcPct val="100000"/>
              </a:lnSpc>
              <a:spcBef>
                <a:spcPts val="0"/>
              </a:spcBef>
              <a:spcAft>
                <a:spcPts val="0"/>
              </a:spcAft>
              <a:buClr>
                <a:srgbClr val="000000"/>
              </a:buClr>
              <a:buSzPts val="1800"/>
              <a:buNone/>
              <a:defRPr/>
            </a:lvl5pPr>
            <a:lvl6pPr lvl="5" algn="ctr">
              <a:lnSpc>
                <a:spcPct val="100000"/>
              </a:lnSpc>
              <a:spcBef>
                <a:spcPts val="0"/>
              </a:spcBef>
              <a:spcAft>
                <a:spcPts val="0"/>
              </a:spcAft>
              <a:buClr>
                <a:srgbClr val="000000"/>
              </a:buClr>
              <a:buSzPts val="1800"/>
              <a:buNone/>
              <a:defRPr/>
            </a:lvl6pPr>
            <a:lvl7pPr lvl="6" algn="ctr">
              <a:lnSpc>
                <a:spcPct val="100000"/>
              </a:lnSpc>
              <a:spcBef>
                <a:spcPts val="0"/>
              </a:spcBef>
              <a:spcAft>
                <a:spcPts val="0"/>
              </a:spcAft>
              <a:buClr>
                <a:srgbClr val="000000"/>
              </a:buClr>
              <a:buSzPts val="1800"/>
              <a:buNone/>
              <a:defRPr/>
            </a:lvl7pPr>
            <a:lvl8pPr lvl="7" algn="ctr">
              <a:lnSpc>
                <a:spcPct val="100000"/>
              </a:lnSpc>
              <a:spcBef>
                <a:spcPts val="0"/>
              </a:spcBef>
              <a:spcAft>
                <a:spcPts val="0"/>
              </a:spcAft>
              <a:buClr>
                <a:srgbClr val="000000"/>
              </a:buClr>
              <a:buSzPts val="1800"/>
              <a:buNone/>
              <a:defRPr/>
            </a:lvl8pPr>
            <a:lvl9pPr lvl="8" algn="ctr">
              <a:lnSpc>
                <a:spcPct val="100000"/>
              </a:lnSpc>
              <a:spcBef>
                <a:spcPts val="0"/>
              </a:spcBef>
              <a:spcAft>
                <a:spcPts val="0"/>
              </a:spcAft>
              <a:buClr>
                <a:srgbClr val="000000"/>
              </a:buClr>
              <a:buSzPts val="1800"/>
              <a:buNone/>
              <a:defRPr/>
            </a:lvl9pPr>
          </a:lstStyle>
          <a:p>
            <a:endParaRPr/>
          </a:p>
        </p:txBody>
      </p:sp>
      <p:sp>
        <p:nvSpPr>
          <p:cNvPr id="18" name="Google Shape;18;p6"/>
          <p:cNvSpPr txBox="1">
            <a:spLocks noGrp="1"/>
          </p:cNvSpPr>
          <p:nvPr>
            <p:ph type="body" idx="1"/>
          </p:nvPr>
        </p:nvSpPr>
        <p:spPr>
          <a:xfrm>
            <a:off x="1270000" y="8153400"/>
            <a:ext cx="10464800" cy="1130300"/>
          </a:xfrm>
          <a:prstGeom prst="rect">
            <a:avLst/>
          </a:prstGeom>
          <a:noFill/>
          <a:ln>
            <a:noFill/>
          </a:ln>
        </p:spPr>
        <p:txBody>
          <a:bodyPr spcFirstLastPara="1" wrap="square" lIns="50800" tIns="50800" rIns="50800" bIns="50800" anchor="t" anchorCtr="0">
            <a:normAutofit/>
          </a:bodyPr>
          <a:lstStyle>
            <a:lvl1pPr marL="457200" lvl="0" indent="-228600" algn="ctr">
              <a:lnSpc>
                <a:spcPct val="100000"/>
              </a:lnSpc>
              <a:spcBef>
                <a:spcPts val="0"/>
              </a:spcBef>
              <a:spcAft>
                <a:spcPts val="0"/>
              </a:spcAft>
              <a:buClr>
                <a:srgbClr val="000000"/>
              </a:buClr>
              <a:buSzPts val="3700"/>
              <a:buFont typeface="Helvetica Neue"/>
              <a:buNone/>
              <a:defRPr sz="3700"/>
            </a:lvl1pPr>
            <a:lvl2pPr marL="914400" lvl="1" indent="-228600" algn="ctr">
              <a:lnSpc>
                <a:spcPct val="100000"/>
              </a:lnSpc>
              <a:spcBef>
                <a:spcPts val="0"/>
              </a:spcBef>
              <a:spcAft>
                <a:spcPts val="0"/>
              </a:spcAft>
              <a:buClr>
                <a:srgbClr val="000000"/>
              </a:buClr>
              <a:buSzPts val="3700"/>
              <a:buFont typeface="Helvetica Neue"/>
              <a:buNone/>
              <a:defRPr sz="3700"/>
            </a:lvl2pPr>
            <a:lvl3pPr marL="1371600" lvl="2" indent="-228600" algn="ctr">
              <a:lnSpc>
                <a:spcPct val="100000"/>
              </a:lnSpc>
              <a:spcBef>
                <a:spcPts val="0"/>
              </a:spcBef>
              <a:spcAft>
                <a:spcPts val="0"/>
              </a:spcAft>
              <a:buClr>
                <a:srgbClr val="000000"/>
              </a:buClr>
              <a:buSzPts val="3700"/>
              <a:buFont typeface="Helvetica Neue"/>
              <a:buNone/>
              <a:defRPr sz="3700"/>
            </a:lvl3pPr>
            <a:lvl4pPr marL="1828800" lvl="3" indent="-228600" algn="ctr">
              <a:lnSpc>
                <a:spcPct val="100000"/>
              </a:lnSpc>
              <a:spcBef>
                <a:spcPts val="0"/>
              </a:spcBef>
              <a:spcAft>
                <a:spcPts val="0"/>
              </a:spcAft>
              <a:buClr>
                <a:srgbClr val="000000"/>
              </a:buClr>
              <a:buSzPts val="3700"/>
              <a:buFont typeface="Helvetica Neue"/>
              <a:buNone/>
              <a:defRPr sz="3700"/>
            </a:lvl4pPr>
            <a:lvl5pPr marL="2286000" lvl="4" indent="-228600" algn="ctr">
              <a:lnSpc>
                <a:spcPct val="100000"/>
              </a:lnSpc>
              <a:spcBef>
                <a:spcPts val="0"/>
              </a:spcBef>
              <a:spcAft>
                <a:spcPts val="0"/>
              </a:spcAft>
              <a:buClr>
                <a:srgbClr val="000000"/>
              </a:buClr>
              <a:buSzPts val="3700"/>
              <a:buFont typeface="Helvetica Neue"/>
              <a:buNone/>
              <a:defRPr sz="3700"/>
            </a:lvl5pPr>
            <a:lvl6pPr marL="2743200" lvl="5" indent="-394335" algn="l">
              <a:lnSpc>
                <a:spcPct val="100000"/>
              </a:lnSpc>
              <a:spcBef>
                <a:spcPts val="4200"/>
              </a:spcBef>
              <a:spcAft>
                <a:spcPts val="0"/>
              </a:spcAft>
              <a:buClr>
                <a:srgbClr val="000000"/>
              </a:buClr>
              <a:buSzPts val="2610"/>
              <a:buChar char="•"/>
              <a:defRPr/>
            </a:lvl6pPr>
            <a:lvl7pPr marL="3200400" lvl="6" indent="-394335" algn="l">
              <a:lnSpc>
                <a:spcPct val="100000"/>
              </a:lnSpc>
              <a:spcBef>
                <a:spcPts val="4200"/>
              </a:spcBef>
              <a:spcAft>
                <a:spcPts val="0"/>
              </a:spcAft>
              <a:buClr>
                <a:srgbClr val="000000"/>
              </a:buClr>
              <a:buSzPts val="2610"/>
              <a:buChar char="•"/>
              <a:defRPr/>
            </a:lvl7pPr>
            <a:lvl8pPr marL="3657600" lvl="7" indent="-394334" algn="l">
              <a:lnSpc>
                <a:spcPct val="100000"/>
              </a:lnSpc>
              <a:spcBef>
                <a:spcPts val="4200"/>
              </a:spcBef>
              <a:spcAft>
                <a:spcPts val="0"/>
              </a:spcAft>
              <a:buClr>
                <a:srgbClr val="000000"/>
              </a:buClr>
              <a:buSzPts val="2610"/>
              <a:buChar char="•"/>
              <a:defRPr/>
            </a:lvl8pPr>
            <a:lvl9pPr marL="4114800" lvl="8" indent="-394334" algn="l">
              <a:lnSpc>
                <a:spcPct val="100000"/>
              </a:lnSpc>
              <a:spcBef>
                <a:spcPts val="4200"/>
              </a:spcBef>
              <a:spcAft>
                <a:spcPts val="0"/>
              </a:spcAft>
              <a:buClr>
                <a:srgbClr val="000000"/>
              </a:buClr>
              <a:buSzPts val="2610"/>
              <a:buChar char="•"/>
              <a:defRPr/>
            </a:lvl9pPr>
          </a:lstStyle>
          <a:p>
            <a:endParaRPr/>
          </a:p>
        </p:txBody>
      </p:sp>
      <p:sp>
        <p:nvSpPr>
          <p:cNvPr id="19" name="Google Shape;19;p6"/>
          <p:cNvSpPr txBox="1">
            <a:spLocks noGrp="1"/>
          </p:cNvSpPr>
          <p:nvPr>
            <p:ph type="sldNum" idx="12"/>
          </p:nvPr>
        </p:nvSpPr>
        <p:spPr>
          <a:xfrm>
            <a:off x="6328884" y="9296400"/>
            <a:ext cx="340259" cy="324306"/>
          </a:xfrm>
          <a:prstGeom prst="rect">
            <a:avLst/>
          </a:prstGeom>
          <a:noFill/>
          <a:ln>
            <a:noFill/>
          </a:ln>
        </p:spPr>
        <p:txBody>
          <a:bodyPr spcFirstLastPara="1" wrap="square" lIns="50800" tIns="50800" rIns="50800" bIns="50800" anchor="t" anchorCtr="0">
            <a:spAutoFit/>
          </a:bodyPr>
          <a:lstStyle>
            <a:lvl1pPr marL="0" marR="0" lvl="0" indent="0" algn="ctr">
              <a:lnSpc>
                <a:spcPct val="100000"/>
              </a:lnSpc>
              <a:spcBef>
                <a:spcPts val="0"/>
              </a:spcBef>
              <a:spcAft>
                <a:spcPts val="0"/>
              </a:spcAft>
              <a:buClr>
                <a:srgbClr val="000000"/>
              </a:buClr>
              <a:buSzPts val="1600"/>
              <a:buFont typeface="Helvetica Neue Light"/>
              <a:buNone/>
              <a:defRPr sz="1600" b="0" i="0" u="none" strike="noStrike" cap="none">
                <a:solidFill>
                  <a:srgbClr val="000000"/>
                </a:solidFill>
                <a:latin typeface="Helvetica Neue Light"/>
                <a:ea typeface="Helvetica Neue Light"/>
                <a:cs typeface="Helvetica Neue Light"/>
                <a:sym typeface="Helvetica Neue Light"/>
              </a:defRPr>
            </a:lvl1pPr>
            <a:lvl2pPr marL="0" marR="0" lvl="1" indent="0" algn="ctr">
              <a:lnSpc>
                <a:spcPct val="100000"/>
              </a:lnSpc>
              <a:spcBef>
                <a:spcPts val="0"/>
              </a:spcBef>
              <a:spcAft>
                <a:spcPts val="0"/>
              </a:spcAft>
              <a:buClr>
                <a:srgbClr val="000000"/>
              </a:buClr>
              <a:buSzPts val="1600"/>
              <a:buFont typeface="Helvetica Neue Light"/>
              <a:buNone/>
              <a:defRPr sz="1600" b="0" i="0" u="none" strike="noStrike" cap="none">
                <a:solidFill>
                  <a:srgbClr val="000000"/>
                </a:solidFill>
                <a:latin typeface="Helvetica Neue Light"/>
                <a:ea typeface="Helvetica Neue Light"/>
                <a:cs typeface="Helvetica Neue Light"/>
                <a:sym typeface="Helvetica Neue Light"/>
              </a:defRPr>
            </a:lvl2pPr>
            <a:lvl3pPr marL="0" marR="0" lvl="2" indent="0" algn="ctr">
              <a:lnSpc>
                <a:spcPct val="100000"/>
              </a:lnSpc>
              <a:spcBef>
                <a:spcPts val="0"/>
              </a:spcBef>
              <a:spcAft>
                <a:spcPts val="0"/>
              </a:spcAft>
              <a:buClr>
                <a:srgbClr val="000000"/>
              </a:buClr>
              <a:buSzPts val="1600"/>
              <a:buFont typeface="Helvetica Neue Light"/>
              <a:buNone/>
              <a:defRPr sz="1600" b="0" i="0" u="none" strike="noStrike" cap="none">
                <a:solidFill>
                  <a:srgbClr val="000000"/>
                </a:solidFill>
                <a:latin typeface="Helvetica Neue Light"/>
                <a:ea typeface="Helvetica Neue Light"/>
                <a:cs typeface="Helvetica Neue Light"/>
                <a:sym typeface="Helvetica Neue Light"/>
              </a:defRPr>
            </a:lvl3pPr>
            <a:lvl4pPr marL="0" marR="0" lvl="3" indent="0" algn="ctr">
              <a:lnSpc>
                <a:spcPct val="100000"/>
              </a:lnSpc>
              <a:spcBef>
                <a:spcPts val="0"/>
              </a:spcBef>
              <a:spcAft>
                <a:spcPts val="0"/>
              </a:spcAft>
              <a:buClr>
                <a:srgbClr val="000000"/>
              </a:buClr>
              <a:buSzPts val="1600"/>
              <a:buFont typeface="Helvetica Neue Light"/>
              <a:buNone/>
              <a:defRPr sz="1600" b="0" i="0" u="none" strike="noStrike" cap="none">
                <a:solidFill>
                  <a:srgbClr val="000000"/>
                </a:solidFill>
                <a:latin typeface="Helvetica Neue Light"/>
                <a:ea typeface="Helvetica Neue Light"/>
                <a:cs typeface="Helvetica Neue Light"/>
                <a:sym typeface="Helvetica Neue Light"/>
              </a:defRPr>
            </a:lvl4pPr>
            <a:lvl5pPr marL="0" marR="0" lvl="4" indent="0" algn="ctr">
              <a:lnSpc>
                <a:spcPct val="100000"/>
              </a:lnSpc>
              <a:spcBef>
                <a:spcPts val="0"/>
              </a:spcBef>
              <a:spcAft>
                <a:spcPts val="0"/>
              </a:spcAft>
              <a:buClr>
                <a:srgbClr val="000000"/>
              </a:buClr>
              <a:buSzPts val="1600"/>
              <a:buFont typeface="Helvetica Neue Light"/>
              <a:buNone/>
              <a:defRPr sz="1600" b="0" i="0" u="none" strike="noStrike" cap="none">
                <a:solidFill>
                  <a:srgbClr val="000000"/>
                </a:solidFill>
                <a:latin typeface="Helvetica Neue Light"/>
                <a:ea typeface="Helvetica Neue Light"/>
                <a:cs typeface="Helvetica Neue Light"/>
                <a:sym typeface="Helvetica Neue Light"/>
              </a:defRPr>
            </a:lvl5pPr>
            <a:lvl6pPr marL="0" marR="0" lvl="5" indent="0" algn="ctr">
              <a:lnSpc>
                <a:spcPct val="100000"/>
              </a:lnSpc>
              <a:spcBef>
                <a:spcPts val="0"/>
              </a:spcBef>
              <a:spcAft>
                <a:spcPts val="0"/>
              </a:spcAft>
              <a:buClr>
                <a:srgbClr val="000000"/>
              </a:buClr>
              <a:buSzPts val="1600"/>
              <a:buFont typeface="Helvetica Neue Light"/>
              <a:buNone/>
              <a:defRPr sz="1600" b="0" i="0" u="none" strike="noStrike" cap="none">
                <a:solidFill>
                  <a:srgbClr val="000000"/>
                </a:solidFill>
                <a:latin typeface="Helvetica Neue Light"/>
                <a:ea typeface="Helvetica Neue Light"/>
                <a:cs typeface="Helvetica Neue Light"/>
                <a:sym typeface="Helvetica Neue Light"/>
              </a:defRPr>
            </a:lvl6pPr>
            <a:lvl7pPr marL="0" marR="0" lvl="6" indent="0" algn="ctr">
              <a:lnSpc>
                <a:spcPct val="100000"/>
              </a:lnSpc>
              <a:spcBef>
                <a:spcPts val="0"/>
              </a:spcBef>
              <a:spcAft>
                <a:spcPts val="0"/>
              </a:spcAft>
              <a:buClr>
                <a:srgbClr val="000000"/>
              </a:buClr>
              <a:buSzPts val="1600"/>
              <a:buFont typeface="Helvetica Neue Light"/>
              <a:buNone/>
              <a:defRPr sz="1600" b="0" i="0" u="none" strike="noStrike" cap="none">
                <a:solidFill>
                  <a:srgbClr val="000000"/>
                </a:solidFill>
                <a:latin typeface="Helvetica Neue Light"/>
                <a:ea typeface="Helvetica Neue Light"/>
                <a:cs typeface="Helvetica Neue Light"/>
                <a:sym typeface="Helvetica Neue Light"/>
              </a:defRPr>
            </a:lvl7pPr>
            <a:lvl8pPr marL="0" marR="0" lvl="7" indent="0" algn="ctr">
              <a:lnSpc>
                <a:spcPct val="100000"/>
              </a:lnSpc>
              <a:spcBef>
                <a:spcPts val="0"/>
              </a:spcBef>
              <a:spcAft>
                <a:spcPts val="0"/>
              </a:spcAft>
              <a:buClr>
                <a:srgbClr val="000000"/>
              </a:buClr>
              <a:buSzPts val="1600"/>
              <a:buFont typeface="Helvetica Neue Light"/>
              <a:buNone/>
              <a:defRPr sz="1600" b="0" i="0" u="none" strike="noStrike" cap="none">
                <a:solidFill>
                  <a:srgbClr val="000000"/>
                </a:solidFill>
                <a:latin typeface="Helvetica Neue Light"/>
                <a:ea typeface="Helvetica Neue Light"/>
                <a:cs typeface="Helvetica Neue Light"/>
                <a:sym typeface="Helvetica Neue Light"/>
              </a:defRPr>
            </a:lvl8pPr>
            <a:lvl9pPr marL="0" marR="0" lvl="8" indent="0" algn="ctr">
              <a:lnSpc>
                <a:spcPct val="100000"/>
              </a:lnSpc>
              <a:spcBef>
                <a:spcPts val="0"/>
              </a:spcBef>
              <a:spcAft>
                <a:spcPts val="0"/>
              </a:spcAft>
              <a:buClr>
                <a:srgbClr val="000000"/>
              </a:buClr>
              <a:buSzPts val="1600"/>
              <a:buFont typeface="Helvetica Neue Light"/>
              <a:buNone/>
              <a:defRPr sz="1600" b="0" i="0" u="none" strike="noStrike" cap="none">
                <a:solidFill>
                  <a:srgbClr val="000000"/>
                </a:solidFill>
                <a:latin typeface="Helvetica Neue Light"/>
                <a:ea typeface="Helvetica Neue Light"/>
                <a:cs typeface="Helvetica Neue Light"/>
                <a:sym typeface="Helvetica Neue Light"/>
              </a:defRPr>
            </a:lvl9pPr>
          </a:lstStyle>
          <a:p>
            <a:pPr marL="0" lvl="0" indent="0" algn="ctr" rtl="0">
              <a:spcBef>
                <a:spcPts val="0"/>
              </a:spcBef>
              <a:spcAft>
                <a:spcPts val="0"/>
              </a:spcAft>
              <a:buNone/>
            </a:pPr>
            <a:fld id="{00000000-1234-1234-1234-123412341234}" type="slidenum">
              <a:rPr lang="en-US"/>
              <a:t>‹Nr.›</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 Center">
  <p:cSld name="Title - Center">
    <p:spTree>
      <p:nvGrpSpPr>
        <p:cNvPr id="1" name="Shape 20"/>
        <p:cNvGrpSpPr/>
        <p:nvPr/>
      </p:nvGrpSpPr>
      <p:grpSpPr>
        <a:xfrm>
          <a:off x="0" y="0"/>
          <a:ext cx="0" cy="0"/>
          <a:chOff x="0" y="0"/>
          <a:chExt cx="0" cy="0"/>
        </a:xfrm>
      </p:grpSpPr>
      <p:sp>
        <p:nvSpPr>
          <p:cNvPr id="21" name="Google Shape;21;p7"/>
          <p:cNvSpPr txBox="1">
            <a:spLocks noGrp="1"/>
          </p:cNvSpPr>
          <p:nvPr>
            <p:ph type="title"/>
          </p:nvPr>
        </p:nvSpPr>
        <p:spPr>
          <a:xfrm>
            <a:off x="1270000" y="3225800"/>
            <a:ext cx="10464800" cy="3302000"/>
          </a:xfrm>
          <a:prstGeom prst="rect">
            <a:avLst/>
          </a:prstGeom>
          <a:noFill/>
          <a:ln>
            <a:noFill/>
          </a:ln>
        </p:spPr>
        <p:txBody>
          <a:bodyPr spcFirstLastPara="1" wrap="square" lIns="50800" tIns="50800" rIns="50800" bIns="50800" anchor="ctr" anchorCtr="0">
            <a:normAutofit/>
          </a:bodyPr>
          <a:lstStyle>
            <a:lvl1pPr lvl="0" algn="ctr">
              <a:lnSpc>
                <a:spcPct val="100000"/>
              </a:lnSpc>
              <a:spcBef>
                <a:spcPts val="0"/>
              </a:spcBef>
              <a:spcAft>
                <a:spcPts val="0"/>
              </a:spcAft>
              <a:buClr>
                <a:srgbClr val="000000"/>
              </a:buClr>
              <a:buSzPts val="1800"/>
              <a:buNone/>
              <a:defRPr/>
            </a:lvl1pPr>
            <a:lvl2pPr lvl="1" algn="ctr">
              <a:lnSpc>
                <a:spcPct val="100000"/>
              </a:lnSpc>
              <a:spcBef>
                <a:spcPts val="0"/>
              </a:spcBef>
              <a:spcAft>
                <a:spcPts val="0"/>
              </a:spcAft>
              <a:buClr>
                <a:srgbClr val="000000"/>
              </a:buClr>
              <a:buSzPts val="1800"/>
              <a:buNone/>
              <a:defRPr/>
            </a:lvl2pPr>
            <a:lvl3pPr lvl="2" algn="ctr">
              <a:lnSpc>
                <a:spcPct val="100000"/>
              </a:lnSpc>
              <a:spcBef>
                <a:spcPts val="0"/>
              </a:spcBef>
              <a:spcAft>
                <a:spcPts val="0"/>
              </a:spcAft>
              <a:buClr>
                <a:srgbClr val="000000"/>
              </a:buClr>
              <a:buSzPts val="1800"/>
              <a:buNone/>
              <a:defRPr/>
            </a:lvl3pPr>
            <a:lvl4pPr lvl="3" algn="ctr">
              <a:lnSpc>
                <a:spcPct val="100000"/>
              </a:lnSpc>
              <a:spcBef>
                <a:spcPts val="0"/>
              </a:spcBef>
              <a:spcAft>
                <a:spcPts val="0"/>
              </a:spcAft>
              <a:buClr>
                <a:srgbClr val="000000"/>
              </a:buClr>
              <a:buSzPts val="1800"/>
              <a:buNone/>
              <a:defRPr/>
            </a:lvl4pPr>
            <a:lvl5pPr lvl="4" algn="ctr">
              <a:lnSpc>
                <a:spcPct val="100000"/>
              </a:lnSpc>
              <a:spcBef>
                <a:spcPts val="0"/>
              </a:spcBef>
              <a:spcAft>
                <a:spcPts val="0"/>
              </a:spcAft>
              <a:buClr>
                <a:srgbClr val="000000"/>
              </a:buClr>
              <a:buSzPts val="1800"/>
              <a:buNone/>
              <a:defRPr/>
            </a:lvl5pPr>
            <a:lvl6pPr lvl="5" algn="ctr">
              <a:lnSpc>
                <a:spcPct val="100000"/>
              </a:lnSpc>
              <a:spcBef>
                <a:spcPts val="0"/>
              </a:spcBef>
              <a:spcAft>
                <a:spcPts val="0"/>
              </a:spcAft>
              <a:buClr>
                <a:srgbClr val="000000"/>
              </a:buClr>
              <a:buSzPts val="1800"/>
              <a:buNone/>
              <a:defRPr/>
            </a:lvl6pPr>
            <a:lvl7pPr lvl="6" algn="ctr">
              <a:lnSpc>
                <a:spcPct val="100000"/>
              </a:lnSpc>
              <a:spcBef>
                <a:spcPts val="0"/>
              </a:spcBef>
              <a:spcAft>
                <a:spcPts val="0"/>
              </a:spcAft>
              <a:buClr>
                <a:srgbClr val="000000"/>
              </a:buClr>
              <a:buSzPts val="1800"/>
              <a:buNone/>
              <a:defRPr/>
            </a:lvl7pPr>
            <a:lvl8pPr lvl="7" algn="ctr">
              <a:lnSpc>
                <a:spcPct val="100000"/>
              </a:lnSpc>
              <a:spcBef>
                <a:spcPts val="0"/>
              </a:spcBef>
              <a:spcAft>
                <a:spcPts val="0"/>
              </a:spcAft>
              <a:buClr>
                <a:srgbClr val="000000"/>
              </a:buClr>
              <a:buSzPts val="1800"/>
              <a:buNone/>
              <a:defRPr/>
            </a:lvl8pPr>
            <a:lvl9pPr lvl="8" algn="ctr">
              <a:lnSpc>
                <a:spcPct val="100000"/>
              </a:lnSpc>
              <a:spcBef>
                <a:spcPts val="0"/>
              </a:spcBef>
              <a:spcAft>
                <a:spcPts val="0"/>
              </a:spcAft>
              <a:buClr>
                <a:srgbClr val="000000"/>
              </a:buClr>
              <a:buSzPts val="1800"/>
              <a:buNone/>
              <a:defRPr/>
            </a:lvl9pPr>
          </a:lstStyle>
          <a:p>
            <a:endParaRPr/>
          </a:p>
        </p:txBody>
      </p:sp>
      <p:sp>
        <p:nvSpPr>
          <p:cNvPr id="22" name="Google Shape;22;p7"/>
          <p:cNvSpPr txBox="1">
            <a:spLocks noGrp="1"/>
          </p:cNvSpPr>
          <p:nvPr>
            <p:ph type="sldNum" idx="12"/>
          </p:nvPr>
        </p:nvSpPr>
        <p:spPr>
          <a:xfrm>
            <a:off x="6328884" y="9296400"/>
            <a:ext cx="340259" cy="324306"/>
          </a:xfrm>
          <a:prstGeom prst="rect">
            <a:avLst/>
          </a:prstGeom>
          <a:noFill/>
          <a:ln>
            <a:noFill/>
          </a:ln>
        </p:spPr>
        <p:txBody>
          <a:bodyPr spcFirstLastPara="1" wrap="square" lIns="50800" tIns="50800" rIns="50800" bIns="50800" anchor="t" anchorCtr="0">
            <a:spAutoFit/>
          </a:bodyPr>
          <a:lstStyle>
            <a:lvl1pPr marL="0" marR="0" lvl="0" indent="0" algn="ctr">
              <a:lnSpc>
                <a:spcPct val="100000"/>
              </a:lnSpc>
              <a:spcBef>
                <a:spcPts val="0"/>
              </a:spcBef>
              <a:spcAft>
                <a:spcPts val="0"/>
              </a:spcAft>
              <a:buClr>
                <a:srgbClr val="000000"/>
              </a:buClr>
              <a:buSzPts val="1600"/>
              <a:buFont typeface="Helvetica Neue Light"/>
              <a:buNone/>
              <a:defRPr sz="1600" b="0" i="0" u="none" strike="noStrike" cap="none">
                <a:solidFill>
                  <a:srgbClr val="000000"/>
                </a:solidFill>
                <a:latin typeface="Helvetica Neue Light"/>
                <a:ea typeface="Helvetica Neue Light"/>
                <a:cs typeface="Helvetica Neue Light"/>
                <a:sym typeface="Helvetica Neue Light"/>
              </a:defRPr>
            </a:lvl1pPr>
            <a:lvl2pPr marL="0" marR="0" lvl="1" indent="0" algn="ctr">
              <a:lnSpc>
                <a:spcPct val="100000"/>
              </a:lnSpc>
              <a:spcBef>
                <a:spcPts val="0"/>
              </a:spcBef>
              <a:spcAft>
                <a:spcPts val="0"/>
              </a:spcAft>
              <a:buClr>
                <a:srgbClr val="000000"/>
              </a:buClr>
              <a:buSzPts val="1600"/>
              <a:buFont typeface="Helvetica Neue Light"/>
              <a:buNone/>
              <a:defRPr sz="1600" b="0" i="0" u="none" strike="noStrike" cap="none">
                <a:solidFill>
                  <a:srgbClr val="000000"/>
                </a:solidFill>
                <a:latin typeface="Helvetica Neue Light"/>
                <a:ea typeface="Helvetica Neue Light"/>
                <a:cs typeface="Helvetica Neue Light"/>
                <a:sym typeface="Helvetica Neue Light"/>
              </a:defRPr>
            </a:lvl2pPr>
            <a:lvl3pPr marL="0" marR="0" lvl="2" indent="0" algn="ctr">
              <a:lnSpc>
                <a:spcPct val="100000"/>
              </a:lnSpc>
              <a:spcBef>
                <a:spcPts val="0"/>
              </a:spcBef>
              <a:spcAft>
                <a:spcPts val="0"/>
              </a:spcAft>
              <a:buClr>
                <a:srgbClr val="000000"/>
              </a:buClr>
              <a:buSzPts val="1600"/>
              <a:buFont typeface="Helvetica Neue Light"/>
              <a:buNone/>
              <a:defRPr sz="1600" b="0" i="0" u="none" strike="noStrike" cap="none">
                <a:solidFill>
                  <a:srgbClr val="000000"/>
                </a:solidFill>
                <a:latin typeface="Helvetica Neue Light"/>
                <a:ea typeface="Helvetica Neue Light"/>
                <a:cs typeface="Helvetica Neue Light"/>
                <a:sym typeface="Helvetica Neue Light"/>
              </a:defRPr>
            </a:lvl3pPr>
            <a:lvl4pPr marL="0" marR="0" lvl="3" indent="0" algn="ctr">
              <a:lnSpc>
                <a:spcPct val="100000"/>
              </a:lnSpc>
              <a:spcBef>
                <a:spcPts val="0"/>
              </a:spcBef>
              <a:spcAft>
                <a:spcPts val="0"/>
              </a:spcAft>
              <a:buClr>
                <a:srgbClr val="000000"/>
              </a:buClr>
              <a:buSzPts val="1600"/>
              <a:buFont typeface="Helvetica Neue Light"/>
              <a:buNone/>
              <a:defRPr sz="1600" b="0" i="0" u="none" strike="noStrike" cap="none">
                <a:solidFill>
                  <a:srgbClr val="000000"/>
                </a:solidFill>
                <a:latin typeface="Helvetica Neue Light"/>
                <a:ea typeface="Helvetica Neue Light"/>
                <a:cs typeface="Helvetica Neue Light"/>
                <a:sym typeface="Helvetica Neue Light"/>
              </a:defRPr>
            </a:lvl4pPr>
            <a:lvl5pPr marL="0" marR="0" lvl="4" indent="0" algn="ctr">
              <a:lnSpc>
                <a:spcPct val="100000"/>
              </a:lnSpc>
              <a:spcBef>
                <a:spcPts val="0"/>
              </a:spcBef>
              <a:spcAft>
                <a:spcPts val="0"/>
              </a:spcAft>
              <a:buClr>
                <a:srgbClr val="000000"/>
              </a:buClr>
              <a:buSzPts val="1600"/>
              <a:buFont typeface="Helvetica Neue Light"/>
              <a:buNone/>
              <a:defRPr sz="1600" b="0" i="0" u="none" strike="noStrike" cap="none">
                <a:solidFill>
                  <a:srgbClr val="000000"/>
                </a:solidFill>
                <a:latin typeface="Helvetica Neue Light"/>
                <a:ea typeface="Helvetica Neue Light"/>
                <a:cs typeface="Helvetica Neue Light"/>
                <a:sym typeface="Helvetica Neue Light"/>
              </a:defRPr>
            </a:lvl5pPr>
            <a:lvl6pPr marL="0" marR="0" lvl="5" indent="0" algn="ctr">
              <a:lnSpc>
                <a:spcPct val="100000"/>
              </a:lnSpc>
              <a:spcBef>
                <a:spcPts val="0"/>
              </a:spcBef>
              <a:spcAft>
                <a:spcPts val="0"/>
              </a:spcAft>
              <a:buClr>
                <a:srgbClr val="000000"/>
              </a:buClr>
              <a:buSzPts val="1600"/>
              <a:buFont typeface="Helvetica Neue Light"/>
              <a:buNone/>
              <a:defRPr sz="1600" b="0" i="0" u="none" strike="noStrike" cap="none">
                <a:solidFill>
                  <a:srgbClr val="000000"/>
                </a:solidFill>
                <a:latin typeface="Helvetica Neue Light"/>
                <a:ea typeface="Helvetica Neue Light"/>
                <a:cs typeface="Helvetica Neue Light"/>
                <a:sym typeface="Helvetica Neue Light"/>
              </a:defRPr>
            </a:lvl6pPr>
            <a:lvl7pPr marL="0" marR="0" lvl="6" indent="0" algn="ctr">
              <a:lnSpc>
                <a:spcPct val="100000"/>
              </a:lnSpc>
              <a:spcBef>
                <a:spcPts val="0"/>
              </a:spcBef>
              <a:spcAft>
                <a:spcPts val="0"/>
              </a:spcAft>
              <a:buClr>
                <a:srgbClr val="000000"/>
              </a:buClr>
              <a:buSzPts val="1600"/>
              <a:buFont typeface="Helvetica Neue Light"/>
              <a:buNone/>
              <a:defRPr sz="1600" b="0" i="0" u="none" strike="noStrike" cap="none">
                <a:solidFill>
                  <a:srgbClr val="000000"/>
                </a:solidFill>
                <a:latin typeface="Helvetica Neue Light"/>
                <a:ea typeface="Helvetica Neue Light"/>
                <a:cs typeface="Helvetica Neue Light"/>
                <a:sym typeface="Helvetica Neue Light"/>
              </a:defRPr>
            </a:lvl7pPr>
            <a:lvl8pPr marL="0" marR="0" lvl="7" indent="0" algn="ctr">
              <a:lnSpc>
                <a:spcPct val="100000"/>
              </a:lnSpc>
              <a:spcBef>
                <a:spcPts val="0"/>
              </a:spcBef>
              <a:spcAft>
                <a:spcPts val="0"/>
              </a:spcAft>
              <a:buClr>
                <a:srgbClr val="000000"/>
              </a:buClr>
              <a:buSzPts val="1600"/>
              <a:buFont typeface="Helvetica Neue Light"/>
              <a:buNone/>
              <a:defRPr sz="1600" b="0" i="0" u="none" strike="noStrike" cap="none">
                <a:solidFill>
                  <a:srgbClr val="000000"/>
                </a:solidFill>
                <a:latin typeface="Helvetica Neue Light"/>
                <a:ea typeface="Helvetica Neue Light"/>
                <a:cs typeface="Helvetica Neue Light"/>
                <a:sym typeface="Helvetica Neue Light"/>
              </a:defRPr>
            </a:lvl8pPr>
            <a:lvl9pPr marL="0" marR="0" lvl="8" indent="0" algn="ctr">
              <a:lnSpc>
                <a:spcPct val="100000"/>
              </a:lnSpc>
              <a:spcBef>
                <a:spcPts val="0"/>
              </a:spcBef>
              <a:spcAft>
                <a:spcPts val="0"/>
              </a:spcAft>
              <a:buClr>
                <a:srgbClr val="000000"/>
              </a:buClr>
              <a:buSzPts val="1600"/>
              <a:buFont typeface="Helvetica Neue Light"/>
              <a:buNone/>
              <a:defRPr sz="1600" b="0" i="0" u="none" strike="noStrike" cap="none">
                <a:solidFill>
                  <a:srgbClr val="000000"/>
                </a:solidFill>
                <a:latin typeface="Helvetica Neue Light"/>
                <a:ea typeface="Helvetica Neue Light"/>
                <a:cs typeface="Helvetica Neue Light"/>
                <a:sym typeface="Helvetica Neue Light"/>
              </a:defRPr>
            </a:lvl9pPr>
          </a:lstStyle>
          <a:p>
            <a:pPr marL="0" lvl="0" indent="0" algn="ctr" rtl="0">
              <a:spcBef>
                <a:spcPts val="0"/>
              </a:spcBef>
              <a:spcAft>
                <a:spcPts val="0"/>
              </a:spcAft>
              <a:buNone/>
            </a:pPr>
            <a:fld id="{00000000-1234-1234-1234-123412341234}" type="slidenum">
              <a:rPr lang="en-US"/>
              <a:t>‹Nr.›</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Photo - Vertical">
  <p:cSld name="Photo - Vertical">
    <p:spTree>
      <p:nvGrpSpPr>
        <p:cNvPr id="1" name="Shape 23"/>
        <p:cNvGrpSpPr/>
        <p:nvPr/>
      </p:nvGrpSpPr>
      <p:grpSpPr>
        <a:xfrm>
          <a:off x="0" y="0"/>
          <a:ext cx="0" cy="0"/>
          <a:chOff x="0" y="0"/>
          <a:chExt cx="0" cy="0"/>
        </a:xfrm>
      </p:grpSpPr>
      <p:sp>
        <p:nvSpPr>
          <p:cNvPr id="24" name="Google Shape;24;p8"/>
          <p:cNvSpPr>
            <a:spLocks noGrp="1"/>
          </p:cNvSpPr>
          <p:nvPr>
            <p:ph type="pic" idx="2"/>
          </p:nvPr>
        </p:nvSpPr>
        <p:spPr>
          <a:xfrm>
            <a:off x="2263775" y="613833"/>
            <a:ext cx="12401550" cy="8267701"/>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4200"/>
              </a:spcBef>
              <a:spcAft>
                <a:spcPts val="0"/>
              </a:spcAft>
              <a:buClr>
                <a:srgbClr val="000000"/>
              </a:buClr>
              <a:buSzPts val="4640"/>
              <a:buFont typeface="Helvetica Neue"/>
              <a:buChar char="•"/>
              <a:defRPr sz="3200" b="0" i="0" u="none" strike="noStrike" cap="none">
                <a:solidFill>
                  <a:srgbClr val="000000"/>
                </a:solidFill>
                <a:latin typeface="Helvetica Neue"/>
                <a:ea typeface="Helvetica Neue"/>
                <a:cs typeface="Helvetica Neue"/>
                <a:sym typeface="Helvetica Neue"/>
              </a:defRPr>
            </a:lvl1pPr>
            <a:lvl2pPr marR="0" lvl="1" algn="l" rtl="0">
              <a:lnSpc>
                <a:spcPct val="100000"/>
              </a:lnSpc>
              <a:spcBef>
                <a:spcPts val="4200"/>
              </a:spcBef>
              <a:spcAft>
                <a:spcPts val="0"/>
              </a:spcAft>
              <a:buClr>
                <a:srgbClr val="000000"/>
              </a:buClr>
              <a:buSzPts val="4640"/>
              <a:buFont typeface="Helvetica Neue"/>
              <a:buChar char="•"/>
              <a:defRPr sz="3200" b="0" i="0" u="none" strike="noStrike" cap="none">
                <a:solidFill>
                  <a:srgbClr val="000000"/>
                </a:solidFill>
                <a:latin typeface="Helvetica Neue"/>
                <a:ea typeface="Helvetica Neue"/>
                <a:cs typeface="Helvetica Neue"/>
                <a:sym typeface="Helvetica Neue"/>
              </a:defRPr>
            </a:lvl2pPr>
            <a:lvl3pPr marR="0" lvl="2" algn="l" rtl="0">
              <a:lnSpc>
                <a:spcPct val="100000"/>
              </a:lnSpc>
              <a:spcBef>
                <a:spcPts val="4200"/>
              </a:spcBef>
              <a:spcAft>
                <a:spcPts val="0"/>
              </a:spcAft>
              <a:buClr>
                <a:srgbClr val="000000"/>
              </a:buClr>
              <a:buSzPts val="4640"/>
              <a:buFont typeface="Helvetica Neue"/>
              <a:buChar char="•"/>
              <a:defRPr sz="3200" b="0" i="0" u="none" strike="noStrike" cap="none">
                <a:solidFill>
                  <a:srgbClr val="000000"/>
                </a:solidFill>
                <a:latin typeface="Helvetica Neue"/>
                <a:ea typeface="Helvetica Neue"/>
                <a:cs typeface="Helvetica Neue"/>
                <a:sym typeface="Helvetica Neue"/>
              </a:defRPr>
            </a:lvl3pPr>
            <a:lvl4pPr marR="0" lvl="3" algn="l" rtl="0">
              <a:lnSpc>
                <a:spcPct val="100000"/>
              </a:lnSpc>
              <a:spcBef>
                <a:spcPts val="4200"/>
              </a:spcBef>
              <a:spcAft>
                <a:spcPts val="0"/>
              </a:spcAft>
              <a:buClr>
                <a:srgbClr val="000000"/>
              </a:buClr>
              <a:buSzPts val="4640"/>
              <a:buFont typeface="Helvetica Neue"/>
              <a:buChar char="•"/>
              <a:defRPr sz="3200" b="0" i="0" u="none" strike="noStrike" cap="none">
                <a:solidFill>
                  <a:srgbClr val="000000"/>
                </a:solidFill>
                <a:latin typeface="Helvetica Neue"/>
                <a:ea typeface="Helvetica Neue"/>
                <a:cs typeface="Helvetica Neue"/>
                <a:sym typeface="Helvetica Neue"/>
              </a:defRPr>
            </a:lvl4pPr>
            <a:lvl5pPr marR="0" lvl="4" algn="l" rtl="0">
              <a:lnSpc>
                <a:spcPct val="100000"/>
              </a:lnSpc>
              <a:spcBef>
                <a:spcPts val="4200"/>
              </a:spcBef>
              <a:spcAft>
                <a:spcPts val="0"/>
              </a:spcAft>
              <a:buClr>
                <a:srgbClr val="000000"/>
              </a:buClr>
              <a:buSzPts val="4640"/>
              <a:buFont typeface="Helvetica Neue"/>
              <a:buChar char="•"/>
              <a:defRPr sz="3200" b="0" i="0" u="none" strike="noStrike" cap="none">
                <a:solidFill>
                  <a:srgbClr val="000000"/>
                </a:solidFill>
                <a:latin typeface="Helvetica Neue"/>
                <a:ea typeface="Helvetica Neue"/>
                <a:cs typeface="Helvetica Neue"/>
                <a:sym typeface="Helvetica Neue"/>
              </a:defRPr>
            </a:lvl5pPr>
            <a:lvl6pPr marR="0" lvl="5" algn="l" rtl="0">
              <a:lnSpc>
                <a:spcPct val="100000"/>
              </a:lnSpc>
              <a:spcBef>
                <a:spcPts val="4200"/>
              </a:spcBef>
              <a:spcAft>
                <a:spcPts val="0"/>
              </a:spcAft>
              <a:buClr>
                <a:srgbClr val="000000"/>
              </a:buClr>
              <a:buSzPts val="4640"/>
              <a:buFont typeface="Helvetica Neue"/>
              <a:buChar char="•"/>
              <a:defRPr sz="3200" b="0" i="0" u="none" strike="noStrike" cap="none">
                <a:solidFill>
                  <a:srgbClr val="000000"/>
                </a:solidFill>
                <a:latin typeface="Helvetica Neue"/>
                <a:ea typeface="Helvetica Neue"/>
                <a:cs typeface="Helvetica Neue"/>
                <a:sym typeface="Helvetica Neue"/>
              </a:defRPr>
            </a:lvl6pPr>
            <a:lvl7pPr marR="0" lvl="6" algn="l" rtl="0">
              <a:lnSpc>
                <a:spcPct val="100000"/>
              </a:lnSpc>
              <a:spcBef>
                <a:spcPts val="4200"/>
              </a:spcBef>
              <a:spcAft>
                <a:spcPts val="0"/>
              </a:spcAft>
              <a:buClr>
                <a:srgbClr val="000000"/>
              </a:buClr>
              <a:buSzPts val="4640"/>
              <a:buFont typeface="Helvetica Neue"/>
              <a:buChar char="•"/>
              <a:defRPr sz="3200" b="0" i="0" u="none" strike="noStrike" cap="none">
                <a:solidFill>
                  <a:srgbClr val="000000"/>
                </a:solidFill>
                <a:latin typeface="Helvetica Neue"/>
                <a:ea typeface="Helvetica Neue"/>
                <a:cs typeface="Helvetica Neue"/>
                <a:sym typeface="Helvetica Neue"/>
              </a:defRPr>
            </a:lvl7pPr>
            <a:lvl8pPr marR="0" lvl="7" algn="l" rtl="0">
              <a:lnSpc>
                <a:spcPct val="100000"/>
              </a:lnSpc>
              <a:spcBef>
                <a:spcPts val="4200"/>
              </a:spcBef>
              <a:spcAft>
                <a:spcPts val="0"/>
              </a:spcAft>
              <a:buClr>
                <a:srgbClr val="000000"/>
              </a:buClr>
              <a:buSzPts val="4640"/>
              <a:buFont typeface="Helvetica Neue"/>
              <a:buChar char="•"/>
              <a:defRPr sz="3200" b="0" i="0" u="none" strike="noStrike" cap="none">
                <a:solidFill>
                  <a:srgbClr val="000000"/>
                </a:solidFill>
                <a:latin typeface="Helvetica Neue"/>
                <a:ea typeface="Helvetica Neue"/>
                <a:cs typeface="Helvetica Neue"/>
                <a:sym typeface="Helvetica Neue"/>
              </a:defRPr>
            </a:lvl8pPr>
            <a:lvl9pPr marR="0" lvl="8" algn="l" rtl="0">
              <a:lnSpc>
                <a:spcPct val="100000"/>
              </a:lnSpc>
              <a:spcBef>
                <a:spcPts val="4200"/>
              </a:spcBef>
              <a:spcAft>
                <a:spcPts val="0"/>
              </a:spcAft>
              <a:buClr>
                <a:srgbClr val="000000"/>
              </a:buClr>
              <a:buSzPts val="4640"/>
              <a:buFont typeface="Helvetica Neue"/>
              <a:buChar char="•"/>
              <a:defRPr sz="3200" b="0" i="0" u="none" strike="noStrike" cap="none">
                <a:solidFill>
                  <a:srgbClr val="000000"/>
                </a:solidFill>
                <a:latin typeface="Helvetica Neue"/>
                <a:ea typeface="Helvetica Neue"/>
                <a:cs typeface="Helvetica Neue"/>
                <a:sym typeface="Helvetica Neue"/>
              </a:defRPr>
            </a:lvl9pPr>
          </a:lstStyle>
          <a:p>
            <a:endParaRPr/>
          </a:p>
        </p:txBody>
      </p:sp>
      <p:sp>
        <p:nvSpPr>
          <p:cNvPr id="25" name="Google Shape;25;p8"/>
          <p:cNvSpPr txBox="1">
            <a:spLocks noGrp="1"/>
          </p:cNvSpPr>
          <p:nvPr>
            <p:ph type="title"/>
          </p:nvPr>
        </p:nvSpPr>
        <p:spPr>
          <a:xfrm>
            <a:off x="952500" y="635000"/>
            <a:ext cx="5334000" cy="3987800"/>
          </a:xfrm>
          <a:prstGeom prst="rect">
            <a:avLst/>
          </a:prstGeom>
          <a:noFill/>
          <a:ln>
            <a:noFill/>
          </a:ln>
        </p:spPr>
        <p:txBody>
          <a:bodyPr spcFirstLastPara="1" wrap="square" lIns="50800" tIns="50800" rIns="50800" bIns="50800" anchor="b" anchorCtr="0">
            <a:normAutofit/>
          </a:bodyPr>
          <a:lstStyle>
            <a:lvl1pPr lvl="0" algn="ctr">
              <a:lnSpc>
                <a:spcPct val="100000"/>
              </a:lnSpc>
              <a:spcBef>
                <a:spcPts val="0"/>
              </a:spcBef>
              <a:spcAft>
                <a:spcPts val="0"/>
              </a:spcAft>
              <a:buClr>
                <a:srgbClr val="000000"/>
              </a:buClr>
              <a:buSzPts val="6000"/>
              <a:buFont typeface="Helvetica Neue"/>
              <a:buNone/>
              <a:defRPr sz="6000"/>
            </a:lvl1pPr>
            <a:lvl2pPr lvl="1" algn="ctr">
              <a:lnSpc>
                <a:spcPct val="100000"/>
              </a:lnSpc>
              <a:spcBef>
                <a:spcPts val="0"/>
              </a:spcBef>
              <a:spcAft>
                <a:spcPts val="0"/>
              </a:spcAft>
              <a:buClr>
                <a:srgbClr val="000000"/>
              </a:buClr>
              <a:buSzPts val="1800"/>
              <a:buNone/>
              <a:defRPr/>
            </a:lvl2pPr>
            <a:lvl3pPr lvl="2" algn="ctr">
              <a:lnSpc>
                <a:spcPct val="100000"/>
              </a:lnSpc>
              <a:spcBef>
                <a:spcPts val="0"/>
              </a:spcBef>
              <a:spcAft>
                <a:spcPts val="0"/>
              </a:spcAft>
              <a:buClr>
                <a:srgbClr val="000000"/>
              </a:buClr>
              <a:buSzPts val="1800"/>
              <a:buNone/>
              <a:defRPr/>
            </a:lvl3pPr>
            <a:lvl4pPr lvl="3" algn="ctr">
              <a:lnSpc>
                <a:spcPct val="100000"/>
              </a:lnSpc>
              <a:spcBef>
                <a:spcPts val="0"/>
              </a:spcBef>
              <a:spcAft>
                <a:spcPts val="0"/>
              </a:spcAft>
              <a:buClr>
                <a:srgbClr val="000000"/>
              </a:buClr>
              <a:buSzPts val="1800"/>
              <a:buNone/>
              <a:defRPr/>
            </a:lvl4pPr>
            <a:lvl5pPr lvl="4" algn="ctr">
              <a:lnSpc>
                <a:spcPct val="100000"/>
              </a:lnSpc>
              <a:spcBef>
                <a:spcPts val="0"/>
              </a:spcBef>
              <a:spcAft>
                <a:spcPts val="0"/>
              </a:spcAft>
              <a:buClr>
                <a:srgbClr val="000000"/>
              </a:buClr>
              <a:buSzPts val="1800"/>
              <a:buNone/>
              <a:defRPr/>
            </a:lvl5pPr>
            <a:lvl6pPr lvl="5" algn="ctr">
              <a:lnSpc>
                <a:spcPct val="100000"/>
              </a:lnSpc>
              <a:spcBef>
                <a:spcPts val="0"/>
              </a:spcBef>
              <a:spcAft>
                <a:spcPts val="0"/>
              </a:spcAft>
              <a:buClr>
                <a:srgbClr val="000000"/>
              </a:buClr>
              <a:buSzPts val="1800"/>
              <a:buNone/>
              <a:defRPr/>
            </a:lvl6pPr>
            <a:lvl7pPr lvl="6" algn="ctr">
              <a:lnSpc>
                <a:spcPct val="100000"/>
              </a:lnSpc>
              <a:spcBef>
                <a:spcPts val="0"/>
              </a:spcBef>
              <a:spcAft>
                <a:spcPts val="0"/>
              </a:spcAft>
              <a:buClr>
                <a:srgbClr val="000000"/>
              </a:buClr>
              <a:buSzPts val="1800"/>
              <a:buNone/>
              <a:defRPr/>
            </a:lvl7pPr>
            <a:lvl8pPr lvl="7" algn="ctr">
              <a:lnSpc>
                <a:spcPct val="100000"/>
              </a:lnSpc>
              <a:spcBef>
                <a:spcPts val="0"/>
              </a:spcBef>
              <a:spcAft>
                <a:spcPts val="0"/>
              </a:spcAft>
              <a:buClr>
                <a:srgbClr val="000000"/>
              </a:buClr>
              <a:buSzPts val="1800"/>
              <a:buNone/>
              <a:defRPr/>
            </a:lvl8pPr>
            <a:lvl9pPr lvl="8" algn="ctr">
              <a:lnSpc>
                <a:spcPct val="100000"/>
              </a:lnSpc>
              <a:spcBef>
                <a:spcPts val="0"/>
              </a:spcBef>
              <a:spcAft>
                <a:spcPts val="0"/>
              </a:spcAft>
              <a:buClr>
                <a:srgbClr val="000000"/>
              </a:buClr>
              <a:buSzPts val="1800"/>
              <a:buNone/>
              <a:defRPr/>
            </a:lvl9pPr>
          </a:lstStyle>
          <a:p>
            <a:endParaRPr/>
          </a:p>
        </p:txBody>
      </p:sp>
      <p:sp>
        <p:nvSpPr>
          <p:cNvPr id="26" name="Google Shape;26;p8"/>
          <p:cNvSpPr txBox="1">
            <a:spLocks noGrp="1"/>
          </p:cNvSpPr>
          <p:nvPr>
            <p:ph type="body" idx="1"/>
          </p:nvPr>
        </p:nvSpPr>
        <p:spPr>
          <a:xfrm>
            <a:off x="952500" y="4724400"/>
            <a:ext cx="5334000" cy="4114800"/>
          </a:xfrm>
          <a:prstGeom prst="rect">
            <a:avLst/>
          </a:prstGeom>
          <a:noFill/>
          <a:ln>
            <a:noFill/>
          </a:ln>
        </p:spPr>
        <p:txBody>
          <a:bodyPr spcFirstLastPara="1" wrap="square" lIns="50800" tIns="50800" rIns="50800" bIns="50800" anchor="t" anchorCtr="0">
            <a:normAutofit/>
          </a:bodyPr>
          <a:lstStyle>
            <a:lvl1pPr marL="457200" lvl="0" indent="-228600" algn="ctr">
              <a:lnSpc>
                <a:spcPct val="100000"/>
              </a:lnSpc>
              <a:spcBef>
                <a:spcPts val="0"/>
              </a:spcBef>
              <a:spcAft>
                <a:spcPts val="0"/>
              </a:spcAft>
              <a:buClr>
                <a:srgbClr val="000000"/>
              </a:buClr>
              <a:buSzPts val="3700"/>
              <a:buFont typeface="Helvetica Neue"/>
              <a:buNone/>
              <a:defRPr sz="3700"/>
            </a:lvl1pPr>
            <a:lvl2pPr marL="914400" lvl="1" indent="-228600" algn="ctr">
              <a:lnSpc>
                <a:spcPct val="100000"/>
              </a:lnSpc>
              <a:spcBef>
                <a:spcPts val="0"/>
              </a:spcBef>
              <a:spcAft>
                <a:spcPts val="0"/>
              </a:spcAft>
              <a:buClr>
                <a:srgbClr val="000000"/>
              </a:buClr>
              <a:buSzPts val="3700"/>
              <a:buFont typeface="Helvetica Neue"/>
              <a:buNone/>
              <a:defRPr sz="3700"/>
            </a:lvl2pPr>
            <a:lvl3pPr marL="1371600" lvl="2" indent="-228600" algn="ctr">
              <a:lnSpc>
                <a:spcPct val="100000"/>
              </a:lnSpc>
              <a:spcBef>
                <a:spcPts val="0"/>
              </a:spcBef>
              <a:spcAft>
                <a:spcPts val="0"/>
              </a:spcAft>
              <a:buClr>
                <a:srgbClr val="000000"/>
              </a:buClr>
              <a:buSzPts val="3700"/>
              <a:buFont typeface="Helvetica Neue"/>
              <a:buNone/>
              <a:defRPr sz="3700"/>
            </a:lvl3pPr>
            <a:lvl4pPr marL="1828800" lvl="3" indent="-228600" algn="ctr">
              <a:lnSpc>
                <a:spcPct val="100000"/>
              </a:lnSpc>
              <a:spcBef>
                <a:spcPts val="0"/>
              </a:spcBef>
              <a:spcAft>
                <a:spcPts val="0"/>
              </a:spcAft>
              <a:buClr>
                <a:srgbClr val="000000"/>
              </a:buClr>
              <a:buSzPts val="3700"/>
              <a:buFont typeface="Helvetica Neue"/>
              <a:buNone/>
              <a:defRPr sz="3700"/>
            </a:lvl4pPr>
            <a:lvl5pPr marL="2286000" lvl="4" indent="-228600" algn="ctr">
              <a:lnSpc>
                <a:spcPct val="100000"/>
              </a:lnSpc>
              <a:spcBef>
                <a:spcPts val="0"/>
              </a:spcBef>
              <a:spcAft>
                <a:spcPts val="0"/>
              </a:spcAft>
              <a:buClr>
                <a:srgbClr val="000000"/>
              </a:buClr>
              <a:buSzPts val="3700"/>
              <a:buFont typeface="Helvetica Neue"/>
              <a:buNone/>
              <a:defRPr sz="3700"/>
            </a:lvl5pPr>
            <a:lvl6pPr marL="2743200" lvl="5" indent="-394335" algn="l">
              <a:lnSpc>
                <a:spcPct val="100000"/>
              </a:lnSpc>
              <a:spcBef>
                <a:spcPts val="4200"/>
              </a:spcBef>
              <a:spcAft>
                <a:spcPts val="0"/>
              </a:spcAft>
              <a:buClr>
                <a:srgbClr val="000000"/>
              </a:buClr>
              <a:buSzPts val="2610"/>
              <a:buChar char="•"/>
              <a:defRPr/>
            </a:lvl6pPr>
            <a:lvl7pPr marL="3200400" lvl="6" indent="-394335" algn="l">
              <a:lnSpc>
                <a:spcPct val="100000"/>
              </a:lnSpc>
              <a:spcBef>
                <a:spcPts val="4200"/>
              </a:spcBef>
              <a:spcAft>
                <a:spcPts val="0"/>
              </a:spcAft>
              <a:buClr>
                <a:srgbClr val="000000"/>
              </a:buClr>
              <a:buSzPts val="2610"/>
              <a:buChar char="•"/>
              <a:defRPr/>
            </a:lvl7pPr>
            <a:lvl8pPr marL="3657600" lvl="7" indent="-394334" algn="l">
              <a:lnSpc>
                <a:spcPct val="100000"/>
              </a:lnSpc>
              <a:spcBef>
                <a:spcPts val="4200"/>
              </a:spcBef>
              <a:spcAft>
                <a:spcPts val="0"/>
              </a:spcAft>
              <a:buClr>
                <a:srgbClr val="000000"/>
              </a:buClr>
              <a:buSzPts val="2610"/>
              <a:buChar char="•"/>
              <a:defRPr/>
            </a:lvl8pPr>
            <a:lvl9pPr marL="4114800" lvl="8" indent="-394334" algn="l">
              <a:lnSpc>
                <a:spcPct val="100000"/>
              </a:lnSpc>
              <a:spcBef>
                <a:spcPts val="4200"/>
              </a:spcBef>
              <a:spcAft>
                <a:spcPts val="0"/>
              </a:spcAft>
              <a:buClr>
                <a:srgbClr val="000000"/>
              </a:buClr>
              <a:buSzPts val="2610"/>
              <a:buChar char="•"/>
              <a:defRPr/>
            </a:lvl9pPr>
          </a:lstStyle>
          <a:p>
            <a:endParaRPr/>
          </a:p>
        </p:txBody>
      </p:sp>
      <p:sp>
        <p:nvSpPr>
          <p:cNvPr id="27" name="Google Shape;27;p8"/>
          <p:cNvSpPr txBox="1">
            <a:spLocks noGrp="1"/>
          </p:cNvSpPr>
          <p:nvPr>
            <p:ph type="sldNum" idx="12"/>
          </p:nvPr>
        </p:nvSpPr>
        <p:spPr>
          <a:xfrm>
            <a:off x="6328884" y="9296400"/>
            <a:ext cx="340259" cy="324306"/>
          </a:xfrm>
          <a:prstGeom prst="rect">
            <a:avLst/>
          </a:prstGeom>
          <a:noFill/>
          <a:ln>
            <a:noFill/>
          </a:ln>
        </p:spPr>
        <p:txBody>
          <a:bodyPr spcFirstLastPara="1" wrap="square" lIns="50800" tIns="50800" rIns="50800" bIns="50800" anchor="t" anchorCtr="0">
            <a:spAutoFit/>
          </a:bodyPr>
          <a:lstStyle>
            <a:lvl1pPr marL="0" marR="0" lvl="0" indent="0" algn="ctr">
              <a:lnSpc>
                <a:spcPct val="100000"/>
              </a:lnSpc>
              <a:spcBef>
                <a:spcPts val="0"/>
              </a:spcBef>
              <a:spcAft>
                <a:spcPts val="0"/>
              </a:spcAft>
              <a:buClr>
                <a:srgbClr val="000000"/>
              </a:buClr>
              <a:buSzPts val="1600"/>
              <a:buFont typeface="Helvetica Neue Light"/>
              <a:buNone/>
              <a:defRPr sz="1600" b="0" i="0" u="none" strike="noStrike" cap="none">
                <a:solidFill>
                  <a:srgbClr val="000000"/>
                </a:solidFill>
                <a:latin typeface="Helvetica Neue Light"/>
                <a:ea typeface="Helvetica Neue Light"/>
                <a:cs typeface="Helvetica Neue Light"/>
                <a:sym typeface="Helvetica Neue Light"/>
              </a:defRPr>
            </a:lvl1pPr>
            <a:lvl2pPr marL="0" marR="0" lvl="1" indent="0" algn="ctr">
              <a:lnSpc>
                <a:spcPct val="100000"/>
              </a:lnSpc>
              <a:spcBef>
                <a:spcPts val="0"/>
              </a:spcBef>
              <a:spcAft>
                <a:spcPts val="0"/>
              </a:spcAft>
              <a:buClr>
                <a:srgbClr val="000000"/>
              </a:buClr>
              <a:buSzPts val="1600"/>
              <a:buFont typeface="Helvetica Neue Light"/>
              <a:buNone/>
              <a:defRPr sz="1600" b="0" i="0" u="none" strike="noStrike" cap="none">
                <a:solidFill>
                  <a:srgbClr val="000000"/>
                </a:solidFill>
                <a:latin typeface="Helvetica Neue Light"/>
                <a:ea typeface="Helvetica Neue Light"/>
                <a:cs typeface="Helvetica Neue Light"/>
                <a:sym typeface="Helvetica Neue Light"/>
              </a:defRPr>
            </a:lvl2pPr>
            <a:lvl3pPr marL="0" marR="0" lvl="2" indent="0" algn="ctr">
              <a:lnSpc>
                <a:spcPct val="100000"/>
              </a:lnSpc>
              <a:spcBef>
                <a:spcPts val="0"/>
              </a:spcBef>
              <a:spcAft>
                <a:spcPts val="0"/>
              </a:spcAft>
              <a:buClr>
                <a:srgbClr val="000000"/>
              </a:buClr>
              <a:buSzPts val="1600"/>
              <a:buFont typeface="Helvetica Neue Light"/>
              <a:buNone/>
              <a:defRPr sz="1600" b="0" i="0" u="none" strike="noStrike" cap="none">
                <a:solidFill>
                  <a:srgbClr val="000000"/>
                </a:solidFill>
                <a:latin typeface="Helvetica Neue Light"/>
                <a:ea typeface="Helvetica Neue Light"/>
                <a:cs typeface="Helvetica Neue Light"/>
                <a:sym typeface="Helvetica Neue Light"/>
              </a:defRPr>
            </a:lvl3pPr>
            <a:lvl4pPr marL="0" marR="0" lvl="3" indent="0" algn="ctr">
              <a:lnSpc>
                <a:spcPct val="100000"/>
              </a:lnSpc>
              <a:spcBef>
                <a:spcPts val="0"/>
              </a:spcBef>
              <a:spcAft>
                <a:spcPts val="0"/>
              </a:spcAft>
              <a:buClr>
                <a:srgbClr val="000000"/>
              </a:buClr>
              <a:buSzPts val="1600"/>
              <a:buFont typeface="Helvetica Neue Light"/>
              <a:buNone/>
              <a:defRPr sz="1600" b="0" i="0" u="none" strike="noStrike" cap="none">
                <a:solidFill>
                  <a:srgbClr val="000000"/>
                </a:solidFill>
                <a:latin typeface="Helvetica Neue Light"/>
                <a:ea typeface="Helvetica Neue Light"/>
                <a:cs typeface="Helvetica Neue Light"/>
                <a:sym typeface="Helvetica Neue Light"/>
              </a:defRPr>
            </a:lvl4pPr>
            <a:lvl5pPr marL="0" marR="0" lvl="4" indent="0" algn="ctr">
              <a:lnSpc>
                <a:spcPct val="100000"/>
              </a:lnSpc>
              <a:spcBef>
                <a:spcPts val="0"/>
              </a:spcBef>
              <a:spcAft>
                <a:spcPts val="0"/>
              </a:spcAft>
              <a:buClr>
                <a:srgbClr val="000000"/>
              </a:buClr>
              <a:buSzPts val="1600"/>
              <a:buFont typeface="Helvetica Neue Light"/>
              <a:buNone/>
              <a:defRPr sz="1600" b="0" i="0" u="none" strike="noStrike" cap="none">
                <a:solidFill>
                  <a:srgbClr val="000000"/>
                </a:solidFill>
                <a:latin typeface="Helvetica Neue Light"/>
                <a:ea typeface="Helvetica Neue Light"/>
                <a:cs typeface="Helvetica Neue Light"/>
                <a:sym typeface="Helvetica Neue Light"/>
              </a:defRPr>
            </a:lvl5pPr>
            <a:lvl6pPr marL="0" marR="0" lvl="5" indent="0" algn="ctr">
              <a:lnSpc>
                <a:spcPct val="100000"/>
              </a:lnSpc>
              <a:spcBef>
                <a:spcPts val="0"/>
              </a:spcBef>
              <a:spcAft>
                <a:spcPts val="0"/>
              </a:spcAft>
              <a:buClr>
                <a:srgbClr val="000000"/>
              </a:buClr>
              <a:buSzPts val="1600"/>
              <a:buFont typeface="Helvetica Neue Light"/>
              <a:buNone/>
              <a:defRPr sz="1600" b="0" i="0" u="none" strike="noStrike" cap="none">
                <a:solidFill>
                  <a:srgbClr val="000000"/>
                </a:solidFill>
                <a:latin typeface="Helvetica Neue Light"/>
                <a:ea typeface="Helvetica Neue Light"/>
                <a:cs typeface="Helvetica Neue Light"/>
                <a:sym typeface="Helvetica Neue Light"/>
              </a:defRPr>
            </a:lvl6pPr>
            <a:lvl7pPr marL="0" marR="0" lvl="6" indent="0" algn="ctr">
              <a:lnSpc>
                <a:spcPct val="100000"/>
              </a:lnSpc>
              <a:spcBef>
                <a:spcPts val="0"/>
              </a:spcBef>
              <a:spcAft>
                <a:spcPts val="0"/>
              </a:spcAft>
              <a:buClr>
                <a:srgbClr val="000000"/>
              </a:buClr>
              <a:buSzPts val="1600"/>
              <a:buFont typeface="Helvetica Neue Light"/>
              <a:buNone/>
              <a:defRPr sz="1600" b="0" i="0" u="none" strike="noStrike" cap="none">
                <a:solidFill>
                  <a:srgbClr val="000000"/>
                </a:solidFill>
                <a:latin typeface="Helvetica Neue Light"/>
                <a:ea typeface="Helvetica Neue Light"/>
                <a:cs typeface="Helvetica Neue Light"/>
                <a:sym typeface="Helvetica Neue Light"/>
              </a:defRPr>
            </a:lvl7pPr>
            <a:lvl8pPr marL="0" marR="0" lvl="7" indent="0" algn="ctr">
              <a:lnSpc>
                <a:spcPct val="100000"/>
              </a:lnSpc>
              <a:spcBef>
                <a:spcPts val="0"/>
              </a:spcBef>
              <a:spcAft>
                <a:spcPts val="0"/>
              </a:spcAft>
              <a:buClr>
                <a:srgbClr val="000000"/>
              </a:buClr>
              <a:buSzPts val="1600"/>
              <a:buFont typeface="Helvetica Neue Light"/>
              <a:buNone/>
              <a:defRPr sz="1600" b="0" i="0" u="none" strike="noStrike" cap="none">
                <a:solidFill>
                  <a:srgbClr val="000000"/>
                </a:solidFill>
                <a:latin typeface="Helvetica Neue Light"/>
                <a:ea typeface="Helvetica Neue Light"/>
                <a:cs typeface="Helvetica Neue Light"/>
                <a:sym typeface="Helvetica Neue Light"/>
              </a:defRPr>
            </a:lvl8pPr>
            <a:lvl9pPr marL="0" marR="0" lvl="8" indent="0" algn="ctr">
              <a:lnSpc>
                <a:spcPct val="100000"/>
              </a:lnSpc>
              <a:spcBef>
                <a:spcPts val="0"/>
              </a:spcBef>
              <a:spcAft>
                <a:spcPts val="0"/>
              </a:spcAft>
              <a:buClr>
                <a:srgbClr val="000000"/>
              </a:buClr>
              <a:buSzPts val="1600"/>
              <a:buFont typeface="Helvetica Neue Light"/>
              <a:buNone/>
              <a:defRPr sz="1600" b="0" i="0" u="none" strike="noStrike" cap="none">
                <a:solidFill>
                  <a:srgbClr val="000000"/>
                </a:solidFill>
                <a:latin typeface="Helvetica Neue Light"/>
                <a:ea typeface="Helvetica Neue Light"/>
                <a:cs typeface="Helvetica Neue Light"/>
                <a:sym typeface="Helvetica Neue Light"/>
              </a:defRPr>
            </a:lvl9pPr>
          </a:lstStyle>
          <a:p>
            <a:pPr marL="0" lvl="0" indent="0" algn="ctr" rtl="0">
              <a:spcBef>
                <a:spcPts val="0"/>
              </a:spcBef>
              <a:spcAft>
                <a:spcPts val="0"/>
              </a:spcAft>
              <a:buNone/>
            </a:pPr>
            <a:fld id="{00000000-1234-1234-1234-123412341234}" type="slidenum">
              <a:rPr lang="en-US"/>
              <a:t>‹Nr.›</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Title - Top">
  <p:cSld name="Title - Top">
    <p:spTree>
      <p:nvGrpSpPr>
        <p:cNvPr id="1" name="Shape 28"/>
        <p:cNvGrpSpPr/>
        <p:nvPr/>
      </p:nvGrpSpPr>
      <p:grpSpPr>
        <a:xfrm>
          <a:off x="0" y="0"/>
          <a:ext cx="0" cy="0"/>
          <a:chOff x="0" y="0"/>
          <a:chExt cx="0" cy="0"/>
        </a:xfrm>
      </p:grpSpPr>
      <p:sp>
        <p:nvSpPr>
          <p:cNvPr id="29" name="Google Shape;29;p9"/>
          <p:cNvSpPr txBox="1">
            <a:spLocks noGrp="1"/>
          </p:cNvSpPr>
          <p:nvPr>
            <p:ph type="title"/>
          </p:nvPr>
        </p:nvSpPr>
        <p:spPr>
          <a:xfrm>
            <a:off x="952500" y="254000"/>
            <a:ext cx="11099800" cy="2159000"/>
          </a:xfrm>
          <a:prstGeom prst="rect">
            <a:avLst/>
          </a:prstGeom>
          <a:noFill/>
          <a:ln>
            <a:noFill/>
          </a:ln>
        </p:spPr>
        <p:txBody>
          <a:bodyPr spcFirstLastPara="1" wrap="square" lIns="50800" tIns="50800" rIns="50800" bIns="50800" anchor="ctr" anchorCtr="0">
            <a:normAutofit/>
          </a:bodyPr>
          <a:lstStyle>
            <a:lvl1pPr lvl="0" algn="ctr">
              <a:lnSpc>
                <a:spcPct val="100000"/>
              </a:lnSpc>
              <a:spcBef>
                <a:spcPts val="0"/>
              </a:spcBef>
              <a:spcAft>
                <a:spcPts val="0"/>
              </a:spcAft>
              <a:buClr>
                <a:srgbClr val="000000"/>
              </a:buClr>
              <a:buSzPts val="1800"/>
              <a:buNone/>
              <a:defRPr/>
            </a:lvl1pPr>
            <a:lvl2pPr lvl="1" algn="ctr">
              <a:lnSpc>
                <a:spcPct val="100000"/>
              </a:lnSpc>
              <a:spcBef>
                <a:spcPts val="0"/>
              </a:spcBef>
              <a:spcAft>
                <a:spcPts val="0"/>
              </a:spcAft>
              <a:buClr>
                <a:srgbClr val="000000"/>
              </a:buClr>
              <a:buSzPts val="1800"/>
              <a:buNone/>
              <a:defRPr/>
            </a:lvl2pPr>
            <a:lvl3pPr lvl="2" algn="ctr">
              <a:lnSpc>
                <a:spcPct val="100000"/>
              </a:lnSpc>
              <a:spcBef>
                <a:spcPts val="0"/>
              </a:spcBef>
              <a:spcAft>
                <a:spcPts val="0"/>
              </a:spcAft>
              <a:buClr>
                <a:srgbClr val="000000"/>
              </a:buClr>
              <a:buSzPts val="1800"/>
              <a:buNone/>
              <a:defRPr/>
            </a:lvl3pPr>
            <a:lvl4pPr lvl="3" algn="ctr">
              <a:lnSpc>
                <a:spcPct val="100000"/>
              </a:lnSpc>
              <a:spcBef>
                <a:spcPts val="0"/>
              </a:spcBef>
              <a:spcAft>
                <a:spcPts val="0"/>
              </a:spcAft>
              <a:buClr>
                <a:srgbClr val="000000"/>
              </a:buClr>
              <a:buSzPts val="1800"/>
              <a:buNone/>
              <a:defRPr/>
            </a:lvl4pPr>
            <a:lvl5pPr lvl="4" algn="ctr">
              <a:lnSpc>
                <a:spcPct val="100000"/>
              </a:lnSpc>
              <a:spcBef>
                <a:spcPts val="0"/>
              </a:spcBef>
              <a:spcAft>
                <a:spcPts val="0"/>
              </a:spcAft>
              <a:buClr>
                <a:srgbClr val="000000"/>
              </a:buClr>
              <a:buSzPts val="1800"/>
              <a:buNone/>
              <a:defRPr/>
            </a:lvl5pPr>
            <a:lvl6pPr lvl="5" algn="ctr">
              <a:lnSpc>
                <a:spcPct val="100000"/>
              </a:lnSpc>
              <a:spcBef>
                <a:spcPts val="0"/>
              </a:spcBef>
              <a:spcAft>
                <a:spcPts val="0"/>
              </a:spcAft>
              <a:buClr>
                <a:srgbClr val="000000"/>
              </a:buClr>
              <a:buSzPts val="1800"/>
              <a:buNone/>
              <a:defRPr/>
            </a:lvl6pPr>
            <a:lvl7pPr lvl="6" algn="ctr">
              <a:lnSpc>
                <a:spcPct val="100000"/>
              </a:lnSpc>
              <a:spcBef>
                <a:spcPts val="0"/>
              </a:spcBef>
              <a:spcAft>
                <a:spcPts val="0"/>
              </a:spcAft>
              <a:buClr>
                <a:srgbClr val="000000"/>
              </a:buClr>
              <a:buSzPts val="1800"/>
              <a:buNone/>
              <a:defRPr/>
            </a:lvl7pPr>
            <a:lvl8pPr lvl="7" algn="ctr">
              <a:lnSpc>
                <a:spcPct val="100000"/>
              </a:lnSpc>
              <a:spcBef>
                <a:spcPts val="0"/>
              </a:spcBef>
              <a:spcAft>
                <a:spcPts val="0"/>
              </a:spcAft>
              <a:buClr>
                <a:srgbClr val="000000"/>
              </a:buClr>
              <a:buSzPts val="1800"/>
              <a:buNone/>
              <a:defRPr/>
            </a:lvl8pPr>
            <a:lvl9pPr lvl="8" algn="ctr">
              <a:lnSpc>
                <a:spcPct val="100000"/>
              </a:lnSpc>
              <a:spcBef>
                <a:spcPts val="0"/>
              </a:spcBef>
              <a:spcAft>
                <a:spcPts val="0"/>
              </a:spcAft>
              <a:buClr>
                <a:srgbClr val="000000"/>
              </a:buClr>
              <a:buSzPts val="1800"/>
              <a:buNone/>
              <a:defRPr/>
            </a:lvl9pPr>
          </a:lstStyle>
          <a:p>
            <a:endParaRPr/>
          </a:p>
        </p:txBody>
      </p:sp>
      <p:sp>
        <p:nvSpPr>
          <p:cNvPr id="30" name="Google Shape;30;p9"/>
          <p:cNvSpPr txBox="1">
            <a:spLocks noGrp="1"/>
          </p:cNvSpPr>
          <p:nvPr>
            <p:ph type="sldNum" idx="12"/>
          </p:nvPr>
        </p:nvSpPr>
        <p:spPr>
          <a:xfrm>
            <a:off x="6328884" y="9296400"/>
            <a:ext cx="340259" cy="324306"/>
          </a:xfrm>
          <a:prstGeom prst="rect">
            <a:avLst/>
          </a:prstGeom>
          <a:noFill/>
          <a:ln>
            <a:noFill/>
          </a:ln>
        </p:spPr>
        <p:txBody>
          <a:bodyPr spcFirstLastPara="1" wrap="square" lIns="50800" tIns="50800" rIns="50800" bIns="50800" anchor="t" anchorCtr="0">
            <a:spAutoFit/>
          </a:bodyPr>
          <a:lstStyle>
            <a:lvl1pPr marL="0" marR="0" lvl="0" indent="0" algn="ctr">
              <a:lnSpc>
                <a:spcPct val="100000"/>
              </a:lnSpc>
              <a:spcBef>
                <a:spcPts val="0"/>
              </a:spcBef>
              <a:spcAft>
                <a:spcPts val="0"/>
              </a:spcAft>
              <a:buClr>
                <a:srgbClr val="000000"/>
              </a:buClr>
              <a:buSzPts val="1600"/>
              <a:buFont typeface="Helvetica Neue Light"/>
              <a:buNone/>
              <a:defRPr sz="1600" b="0" i="0" u="none" strike="noStrike" cap="none">
                <a:solidFill>
                  <a:srgbClr val="000000"/>
                </a:solidFill>
                <a:latin typeface="Helvetica Neue Light"/>
                <a:ea typeface="Helvetica Neue Light"/>
                <a:cs typeface="Helvetica Neue Light"/>
                <a:sym typeface="Helvetica Neue Light"/>
              </a:defRPr>
            </a:lvl1pPr>
            <a:lvl2pPr marL="0" marR="0" lvl="1" indent="0" algn="ctr">
              <a:lnSpc>
                <a:spcPct val="100000"/>
              </a:lnSpc>
              <a:spcBef>
                <a:spcPts val="0"/>
              </a:spcBef>
              <a:spcAft>
                <a:spcPts val="0"/>
              </a:spcAft>
              <a:buClr>
                <a:srgbClr val="000000"/>
              </a:buClr>
              <a:buSzPts val="1600"/>
              <a:buFont typeface="Helvetica Neue Light"/>
              <a:buNone/>
              <a:defRPr sz="1600" b="0" i="0" u="none" strike="noStrike" cap="none">
                <a:solidFill>
                  <a:srgbClr val="000000"/>
                </a:solidFill>
                <a:latin typeface="Helvetica Neue Light"/>
                <a:ea typeface="Helvetica Neue Light"/>
                <a:cs typeface="Helvetica Neue Light"/>
                <a:sym typeface="Helvetica Neue Light"/>
              </a:defRPr>
            </a:lvl2pPr>
            <a:lvl3pPr marL="0" marR="0" lvl="2" indent="0" algn="ctr">
              <a:lnSpc>
                <a:spcPct val="100000"/>
              </a:lnSpc>
              <a:spcBef>
                <a:spcPts val="0"/>
              </a:spcBef>
              <a:spcAft>
                <a:spcPts val="0"/>
              </a:spcAft>
              <a:buClr>
                <a:srgbClr val="000000"/>
              </a:buClr>
              <a:buSzPts val="1600"/>
              <a:buFont typeface="Helvetica Neue Light"/>
              <a:buNone/>
              <a:defRPr sz="1600" b="0" i="0" u="none" strike="noStrike" cap="none">
                <a:solidFill>
                  <a:srgbClr val="000000"/>
                </a:solidFill>
                <a:latin typeface="Helvetica Neue Light"/>
                <a:ea typeface="Helvetica Neue Light"/>
                <a:cs typeface="Helvetica Neue Light"/>
                <a:sym typeface="Helvetica Neue Light"/>
              </a:defRPr>
            </a:lvl3pPr>
            <a:lvl4pPr marL="0" marR="0" lvl="3" indent="0" algn="ctr">
              <a:lnSpc>
                <a:spcPct val="100000"/>
              </a:lnSpc>
              <a:spcBef>
                <a:spcPts val="0"/>
              </a:spcBef>
              <a:spcAft>
                <a:spcPts val="0"/>
              </a:spcAft>
              <a:buClr>
                <a:srgbClr val="000000"/>
              </a:buClr>
              <a:buSzPts val="1600"/>
              <a:buFont typeface="Helvetica Neue Light"/>
              <a:buNone/>
              <a:defRPr sz="1600" b="0" i="0" u="none" strike="noStrike" cap="none">
                <a:solidFill>
                  <a:srgbClr val="000000"/>
                </a:solidFill>
                <a:latin typeface="Helvetica Neue Light"/>
                <a:ea typeface="Helvetica Neue Light"/>
                <a:cs typeface="Helvetica Neue Light"/>
                <a:sym typeface="Helvetica Neue Light"/>
              </a:defRPr>
            </a:lvl4pPr>
            <a:lvl5pPr marL="0" marR="0" lvl="4" indent="0" algn="ctr">
              <a:lnSpc>
                <a:spcPct val="100000"/>
              </a:lnSpc>
              <a:spcBef>
                <a:spcPts val="0"/>
              </a:spcBef>
              <a:spcAft>
                <a:spcPts val="0"/>
              </a:spcAft>
              <a:buClr>
                <a:srgbClr val="000000"/>
              </a:buClr>
              <a:buSzPts val="1600"/>
              <a:buFont typeface="Helvetica Neue Light"/>
              <a:buNone/>
              <a:defRPr sz="1600" b="0" i="0" u="none" strike="noStrike" cap="none">
                <a:solidFill>
                  <a:srgbClr val="000000"/>
                </a:solidFill>
                <a:latin typeface="Helvetica Neue Light"/>
                <a:ea typeface="Helvetica Neue Light"/>
                <a:cs typeface="Helvetica Neue Light"/>
                <a:sym typeface="Helvetica Neue Light"/>
              </a:defRPr>
            </a:lvl5pPr>
            <a:lvl6pPr marL="0" marR="0" lvl="5" indent="0" algn="ctr">
              <a:lnSpc>
                <a:spcPct val="100000"/>
              </a:lnSpc>
              <a:spcBef>
                <a:spcPts val="0"/>
              </a:spcBef>
              <a:spcAft>
                <a:spcPts val="0"/>
              </a:spcAft>
              <a:buClr>
                <a:srgbClr val="000000"/>
              </a:buClr>
              <a:buSzPts val="1600"/>
              <a:buFont typeface="Helvetica Neue Light"/>
              <a:buNone/>
              <a:defRPr sz="1600" b="0" i="0" u="none" strike="noStrike" cap="none">
                <a:solidFill>
                  <a:srgbClr val="000000"/>
                </a:solidFill>
                <a:latin typeface="Helvetica Neue Light"/>
                <a:ea typeface="Helvetica Neue Light"/>
                <a:cs typeface="Helvetica Neue Light"/>
                <a:sym typeface="Helvetica Neue Light"/>
              </a:defRPr>
            </a:lvl6pPr>
            <a:lvl7pPr marL="0" marR="0" lvl="6" indent="0" algn="ctr">
              <a:lnSpc>
                <a:spcPct val="100000"/>
              </a:lnSpc>
              <a:spcBef>
                <a:spcPts val="0"/>
              </a:spcBef>
              <a:spcAft>
                <a:spcPts val="0"/>
              </a:spcAft>
              <a:buClr>
                <a:srgbClr val="000000"/>
              </a:buClr>
              <a:buSzPts val="1600"/>
              <a:buFont typeface="Helvetica Neue Light"/>
              <a:buNone/>
              <a:defRPr sz="1600" b="0" i="0" u="none" strike="noStrike" cap="none">
                <a:solidFill>
                  <a:srgbClr val="000000"/>
                </a:solidFill>
                <a:latin typeface="Helvetica Neue Light"/>
                <a:ea typeface="Helvetica Neue Light"/>
                <a:cs typeface="Helvetica Neue Light"/>
                <a:sym typeface="Helvetica Neue Light"/>
              </a:defRPr>
            </a:lvl7pPr>
            <a:lvl8pPr marL="0" marR="0" lvl="7" indent="0" algn="ctr">
              <a:lnSpc>
                <a:spcPct val="100000"/>
              </a:lnSpc>
              <a:spcBef>
                <a:spcPts val="0"/>
              </a:spcBef>
              <a:spcAft>
                <a:spcPts val="0"/>
              </a:spcAft>
              <a:buClr>
                <a:srgbClr val="000000"/>
              </a:buClr>
              <a:buSzPts val="1600"/>
              <a:buFont typeface="Helvetica Neue Light"/>
              <a:buNone/>
              <a:defRPr sz="1600" b="0" i="0" u="none" strike="noStrike" cap="none">
                <a:solidFill>
                  <a:srgbClr val="000000"/>
                </a:solidFill>
                <a:latin typeface="Helvetica Neue Light"/>
                <a:ea typeface="Helvetica Neue Light"/>
                <a:cs typeface="Helvetica Neue Light"/>
                <a:sym typeface="Helvetica Neue Light"/>
              </a:defRPr>
            </a:lvl8pPr>
            <a:lvl9pPr marL="0" marR="0" lvl="8" indent="0" algn="ctr">
              <a:lnSpc>
                <a:spcPct val="100000"/>
              </a:lnSpc>
              <a:spcBef>
                <a:spcPts val="0"/>
              </a:spcBef>
              <a:spcAft>
                <a:spcPts val="0"/>
              </a:spcAft>
              <a:buClr>
                <a:srgbClr val="000000"/>
              </a:buClr>
              <a:buSzPts val="1600"/>
              <a:buFont typeface="Helvetica Neue Light"/>
              <a:buNone/>
              <a:defRPr sz="1600" b="0" i="0" u="none" strike="noStrike" cap="none">
                <a:solidFill>
                  <a:srgbClr val="000000"/>
                </a:solidFill>
                <a:latin typeface="Helvetica Neue Light"/>
                <a:ea typeface="Helvetica Neue Light"/>
                <a:cs typeface="Helvetica Neue Light"/>
                <a:sym typeface="Helvetica Neue Light"/>
              </a:defRPr>
            </a:lvl9pPr>
          </a:lstStyle>
          <a:p>
            <a:pPr marL="0" lvl="0" indent="0" algn="ctr" rtl="0">
              <a:spcBef>
                <a:spcPts val="0"/>
              </a:spcBef>
              <a:spcAft>
                <a:spcPts val="0"/>
              </a:spcAft>
              <a:buNone/>
            </a:pPr>
            <a:fld id="{00000000-1234-1234-1234-123412341234}" type="slidenum">
              <a:rPr lang="en-US"/>
              <a:t>‹Nr.›</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Bullets">
  <p:cSld name="Bullets">
    <p:spTree>
      <p:nvGrpSpPr>
        <p:cNvPr id="1" name="Shape 31"/>
        <p:cNvGrpSpPr/>
        <p:nvPr/>
      </p:nvGrpSpPr>
      <p:grpSpPr>
        <a:xfrm>
          <a:off x="0" y="0"/>
          <a:ext cx="0" cy="0"/>
          <a:chOff x="0" y="0"/>
          <a:chExt cx="0" cy="0"/>
        </a:xfrm>
      </p:grpSpPr>
      <p:sp>
        <p:nvSpPr>
          <p:cNvPr id="32" name="Google Shape;32;p12"/>
          <p:cNvSpPr txBox="1">
            <a:spLocks noGrp="1"/>
          </p:cNvSpPr>
          <p:nvPr>
            <p:ph type="body" idx="1"/>
          </p:nvPr>
        </p:nvSpPr>
        <p:spPr>
          <a:xfrm>
            <a:off x="952500" y="1270000"/>
            <a:ext cx="11099800" cy="7213600"/>
          </a:xfrm>
          <a:prstGeom prst="rect">
            <a:avLst/>
          </a:prstGeom>
          <a:noFill/>
          <a:ln>
            <a:noFill/>
          </a:ln>
        </p:spPr>
        <p:txBody>
          <a:bodyPr spcFirstLastPara="1" wrap="square" lIns="50800" tIns="50800" rIns="50800" bIns="50800" anchor="ctr" anchorCtr="0">
            <a:normAutofit/>
          </a:bodyPr>
          <a:lstStyle>
            <a:lvl1pPr marL="457200" lvl="0" indent="-394335" algn="l">
              <a:lnSpc>
                <a:spcPct val="100000"/>
              </a:lnSpc>
              <a:spcBef>
                <a:spcPts val="4200"/>
              </a:spcBef>
              <a:spcAft>
                <a:spcPts val="0"/>
              </a:spcAft>
              <a:buClr>
                <a:srgbClr val="000000"/>
              </a:buClr>
              <a:buSzPts val="2610"/>
              <a:buChar char="•"/>
              <a:defRPr/>
            </a:lvl1pPr>
            <a:lvl2pPr marL="914400" lvl="1" indent="-394335" algn="l">
              <a:lnSpc>
                <a:spcPct val="100000"/>
              </a:lnSpc>
              <a:spcBef>
                <a:spcPts val="4200"/>
              </a:spcBef>
              <a:spcAft>
                <a:spcPts val="0"/>
              </a:spcAft>
              <a:buClr>
                <a:srgbClr val="000000"/>
              </a:buClr>
              <a:buSzPts val="2610"/>
              <a:buChar char="•"/>
              <a:defRPr/>
            </a:lvl2pPr>
            <a:lvl3pPr marL="1371600" lvl="2" indent="-394335" algn="l">
              <a:lnSpc>
                <a:spcPct val="100000"/>
              </a:lnSpc>
              <a:spcBef>
                <a:spcPts val="4200"/>
              </a:spcBef>
              <a:spcAft>
                <a:spcPts val="0"/>
              </a:spcAft>
              <a:buClr>
                <a:srgbClr val="000000"/>
              </a:buClr>
              <a:buSzPts val="2610"/>
              <a:buChar char="•"/>
              <a:defRPr/>
            </a:lvl3pPr>
            <a:lvl4pPr marL="1828800" lvl="3" indent="-394335" algn="l">
              <a:lnSpc>
                <a:spcPct val="100000"/>
              </a:lnSpc>
              <a:spcBef>
                <a:spcPts val="4200"/>
              </a:spcBef>
              <a:spcAft>
                <a:spcPts val="0"/>
              </a:spcAft>
              <a:buClr>
                <a:srgbClr val="000000"/>
              </a:buClr>
              <a:buSzPts val="2610"/>
              <a:buChar char="•"/>
              <a:defRPr/>
            </a:lvl4pPr>
            <a:lvl5pPr marL="2286000" lvl="4" indent="-394335" algn="l">
              <a:lnSpc>
                <a:spcPct val="100000"/>
              </a:lnSpc>
              <a:spcBef>
                <a:spcPts val="4200"/>
              </a:spcBef>
              <a:spcAft>
                <a:spcPts val="0"/>
              </a:spcAft>
              <a:buClr>
                <a:srgbClr val="000000"/>
              </a:buClr>
              <a:buSzPts val="2610"/>
              <a:buChar char="•"/>
              <a:defRPr/>
            </a:lvl5pPr>
            <a:lvl6pPr marL="2743200" lvl="5" indent="-394335" algn="l">
              <a:lnSpc>
                <a:spcPct val="100000"/>
              </a:lnSpc>
              <a:spcBef>
                <a:spcPts val="4200"/>
              </a:spcBef>
              <a:spcAft>
                <a:spcPts val="0"/>
              </a:spcAft>
              <a:buClr>
                <a:srgbClr val="000000"/>
              </a:buClr>
              <a:buSzPts val="2610"/>
              <a:buChar char="•"/>
              <a:defRPr/>
            </a:lvl6pPr>
            <a:lvl7pPr marL="3200400" lvl="6" indent="-394335" algn="l">
              <a:lnSpc>
                <a:spcPct val="100000"/>
              </a:lnSpc>
              <a:spcBef>
                <a:spcPts val="4200"/>
              </a:spcBef>
              <a:spcAft>
                <a:spcPts val="0"/>
              </a:spcAft>
              <a:buClr>
                <a:srgbClr val="000000"/>
              </a:buClr>
              <a:buSzPts val="2610"/>
              <a:buChar char="•"/>
              <a:defRPr/>
            </a:lvl7pPr>
            <a:lvl8pPr marL="3657600" lvl="7" indent="-394334" algn="l">
              <a:lnSpc>
                <a:spcPct val="100000"/>
              </a:lnSpc>
              <a:spcBef>
                <a:spcPts val="4200"/>
              </a:spcBef>
              <a:spcAft>
                <a:spcPts val="0"/>
              </a:spcAft>
              <a:buClr>
                <a:srgbClr val="000000"/>
              </a:buClr>
              <a:buSzPts val="2610"/>
              <a:buChar char="•"/>
              <a:defRPr/>
            </a:lvl8pPr>
            <a:lvl9pPr marL="4114800" lvl="8" indent="-394334" algn="l">
              <a:lnSpc>
                <a:spcPct val="100000"/>
              </a:lnSpc>
              <a:spcBef>
                <a:spcPts val="4200"/>
              </a:spcBef>
              <a:spcAft>
                <a:spcPts val="0"/>
              </a:spcAft>
              <a:buClr>
                <a:srgbClr val="000000"/>
              </a:buClr>
              <a:buSzPts val="2610"/>
              <a:buChar char="•"/>
              <a:defRPr/>
            </a:lvl9pPr>
          </a:lstStyle>
          <a:p>
            <a:endParaRPr/>
          </a:p>
        </p:txBody>
      </p:sp>
      <p:sp>
        <p:nvSpPr>
          <p:cNvPr id="33" name="Google Shape;33;p12"/>
          <p:cNvSpPr txBox="1">
            <a:spLocks noGrp="1"/>
          </p:cNvSpPr>
          <p:nvPr>
            <p:ph type="sldNum" idx="12"/>
          </p:nvPr>
        </p:nvSpPr>
        <p:spPr>
          <a:xfrm>
            <a:off x="6328884" y="9296400"/>
            <a:ext cx="340259" cy="324306"/>
          </a:xfrm>
          <a:prstGeom prst="rect">
            <a:avLst/>
          </a:prstGeom>
          <a:noFill/>
          <a:ln>
            <a:noFill/>
          </a:ln>
        </p:spPr>
        <p:txBody>
          <a:bodyPr spcFirstLastPara="1" wrap="square" lIns="50800" tIns="50800" rIns="50800" bIns="50800" anchor="t" anchorCtr="0">
            <a:spAutoFit/>
          </a:bodyPr>
          <a:lstStyle>
            <a:lvl1pPr marL="0" marR="0" lvl="0" indent="0" algn="ctr">
              <a:lnSpc>
                <a:spcPct val="100000"/>
              </a:lnSpc>
              <a:spcBef>
                <a:spcPts val="0"/>
              </a:spcBef>
              <a:spcAft>
                <a:spcPts val="0"/>
              </a:spcAft>
              <a:buClr>
                <a:srgbClr val="000000"/>
              </a:buClr>
              <a:buSzPts val="1600"/>
              <a:buFont typeface="Helvetica Neue Light"/>
              <a:buNone/>
              <a:defRPr sz="1600" b="0" i="0" u="none" strike="noStrike" cap="none">
                <a:solidFill>
                  <a:srgbClr val="000000"/>
                </a:solidFill>
                <a:latin typeface="Helvetica Neue Light"/>
                <a:ea typeface="Helvetica Neue Light"/>
                <a:cs typeface="Helvetica Neue Light"/>
                <a:sym typeface="Helvetica Neue Light"/>
              </a:defRPr>
            </a:lvl1pPr>
            <a:lvl2pPr marL="0" marR="0" lvl="1" indent="0" algn="ctr">
              <a:lnSpc>
                <a:spcPct val="100000"/>
              </a:lnSpc>
              <a:spcBef>
                <a:spcPts val="0"/>
              </a:spcBef>
              <a:spcAft>
                <a:spcPts val="0"/>
              </a:spcAft>
              <a:buClr>
                <a:srgbClr val="000000"/>
              </a:buClr>
              <a:buSzPts val="1600"/>
              <a:buFont typeface="Helvetica Neue Light"/>
              <a:buNone/>
              <a:defRPr sz="1600" b="0" i="0" u="none" strike="noStrike" cap="none">
                <a:solidFill>
                  <a:srgbClr val="000000"/>
                </a:solidFill>
                <a:latin typeface="Helvetica Neue Light"/>
                <a:ea typeface="Helvetica Neue Light"/>
                <a:cs typeface="Helvetica Neue Light"/>
                <a:sym typeface="Helvetica Neue Light"/>
              </a:defRPr>
            </a:lvl2pPr>
            <a:lvl3pPr marL="0" marR="0" lvl="2" indent="0" algn="ctr">
              <a:lnSpc>
                <a:spcPct val="100000"/>
              </a:lnSpc>
              <a:spcBef>
                <a:spcPts val="0"/>
              </a:spcBef>
              <a:spcAft>
                <a:spcPts val="0"/>
              </a:spcAft>
              <a:buClr>
                <a:srgbClr val="000000"/>
              </a:buClr>
              <a:buSzPts val="1600"/>
              <a:buFont typeface="Helvetica Neue Light"/>
              <a:buNone/>
              <a:defRPr sz="1600" b="0" i="0" u="none" strike="noStrike" cap="none">
                <a:solidFill>
                  <a:srgbClr val="000000"/>
                </a:solidFill>
                <a:latin typeface="Helvetica Neue Light"/>
                <a:ea typeface="Helvetica Neue Light"/>
                <a:cs typeface="Helvetica Neue Light"/>
                <a:sym typeface="Helvetica Neue Light"/>
              </a:defRPr>
            </a:lvl3pPr>
            <a:lvl4pPr marL="0" marR="0" lvl="3" indent="0" algn="ctr">
              <a:lnSpc>
                <a:spcPct val="100000"/>
              </a:lnSpc>
              <a:spcBef>
                <a:spcPts val="0"/>
              </a:spcBef>
              <a:spcAft>
                <a:spcPts val="0"/>
              </a:spcAft>
              <a:buClr>
                <a:srgbClr val="000000"/>
              </a:buClr>
              <a:buSzPts val="1600"/>
              <a:buFont typeface="Helvetica Neue Light"/>
              <a:buNone/>
              <a:defRPr sz="1600" b="0" i="0" u="none" strike="noStrike" cap="none">
                <a:solidFill>
                  <a:srgbClr val="000000"/>
                </a:solidFill>
                <a:latin typeface="Helvetica Neue Light"/>
                <a:ea typeface="Helvetica Neue Light"/>
                <a:cs typeface="Helvetica Neue Light"/>
                <a:sym typeface="Helvetica Neue Light"/>
              </a:defRPr>
            </a:lvl4pPr>
            <a:lvl5pPr marL="0" marR="0" lvl="4" indent="0" algn="ctr">
              <a:lnSpc>
                <a:spcPct val="100000"/>
              </a:lnSpc>
              <a:spcBef>
                <a:spcPts val="0"/>
              </a:spcBef>
              <a:spcAft>
                <a:spcPts val="0"/>
              </a:spcAft>
              <a:buClr>
                <a:srgbClr val="000000"/>
              </a:buClr>
              <a:buSzPts val="1600"/>
              <a:buFont typeface="Helvetica Neue Light"/>
              <a:buNone/>
              <a:defRPr sz="1600" b="0" i="0" u="none" strike="noStrike" cap="none">
                <a:solidFill>
                  <a:srgbClr val="000000"/>
                </a:solidFill>
                <a:latin typeface="Helvetica Neue Light"/>
                <a:ea typeface="Helvetica Neue Light"/>
                <a:cs typeface="Helvetica Neue Light"/>
                <a:sym typeface="Helvetica Neue Light"/>
              </a:defRPr>
            </a:lvl5pPr>
            <a:lvl6pPr marL="0" marR="0" lvl="5" indent="0" algn="ctr">
              <a:lnSpc>
                <a:spcPct val="100000"/>
              </a:lnSpc>
              <a:spcBef>
                <a:spcPts val="0"/>
              </a:spcBef>
              <a:spcAft>
                <a:spcPts val="0"/>
              </a:spcAft>
              <a:buClr>
                <a:srgbClr val="000000"/>
              </a:buClr>
              <a:buSzPts val="1600"/>
              <a:buFont typeface="Helvetica Neue Light"/>
              <a:buNone/>
              <a:defRPr sz="1600" b="0" i="0" u="none" strike="noStrike" cap="none">
                <a:solidFill>
                  <a:srgbClr val="000000"/>
                </a:solidFill>
                <a:latin typeface="Helvetica Neue Light"/>
                <a:ea typeface="Helvetica Neue Light"/>
                <a:cs typeface="Helvetica Neue Light"/>
                <a:sym typeface="Helvetica Neue Light"/>
              </a:defRPr>
            </a:lvl6pPr>
            <a:lvl7pPr marL="0" marR="0" lvl="6" indent="0" algn="ctr">
              <a:lnSpc>
                <a:spcPct val="100000"/>
              </a:lnSpc>
              <a:spcBef>
                <a:spcPts val="0"/>
              </a:spcBef>
              <a:spcAft>
                <a:spcPts val="0"/>
              </a:spcAft>
              <a:buClr>
                <a:srgbClr val="000000"/>
              </a:buClr>
              <a:buSzPts val="1600"/>
              <a:buFont typeface="Helvetica Neue Light"/>
              <a:buNone/>
              <a:defRPr sz="1600" b="0" i="0" u="none" strike="noStrike" cap="none">
                <a:solidFill>
                  <a:srgbClr val="000000"/>
                </a:solidFill>
                <a:latin typeface="Helvetica Neue Light"/>
                <a:ea typeface="Helvetica Neue Light"/>
                <a:cs typeface="Helvetica Neue Light"/>
                <a:sym typeface="Helvetica Neue Light"/>
              </a:defRPr>
            </a:lvl7pPr>
            <a:lvl8pPr marL="0" marR="0" lvl="7" indent="0" algn="ctr">
              <a:lnSpc>
                <a:spcPct val="100000"/>
              </a:lnSpc>
              <a:spcBef>
                <a:spcPts val="0"/>
              </a:spcBef>
              <a:spcAft>
                <a:spcPts val="0"/>
              </a:spcAft>
              <a:buClr>
                <a:srgbClr val="000000"/>
              </a:buClr>
              <a:buSzPts val="1600"/>
              <a:buFont typeface="Helvetica Neue Light"/>
              <a:buNone/>
              <a:defRPr sz="1600" b="0" i="0" u="none" strike="noStrike" cap="none">
                <a:solidFill>
                  <a:srgbClr val="000000"/>
                </a:solidFill>
                <a:latin typeface="Helvetica Neue Light"/>
                <a:ea typeface="Helvetica Neue Light"/>
                <a:cs typeface="Helvetica Neue Light"/>
                <a:sym typeface="Helvetica Neue Light"/>
              </a:defRPr>
            </a:lvl8pPr>
            <a:lvl9pPr marL="0" marR="0" lvl="8" indent="0" algn="ctr">
              <a:lnSpc>
                <a:spcPct val="100000"/>
              </a:lnSpc>
              <a:spcBef>
                <a:spcPts val="0"/>
              </a:spcBef>
              <a:spcAft>
                <a:spcPts val="0"/>
              </a:spcAft>
              <a:buClr>
                <a:srgbClr val="000000"/>
              </a:buClr>
              <a:buSzPts val="1600"/>
              <a:buFont typeface="Helvetica Neue Light"/>
              <a:buNone/>
              <a:defRPr sz="1600" b="0" i="0" u="none" strike="noStrike" cap="none">
                <a:solidFill>
                  <a:srgbClr val="000000"/>
                </a:solidFill>
                <a:latin typeface="Helvetica Neue Light"/>
                <a:ea typeface="Helvetica Neue Light"/>
                <a:cs typeface="Helvetica Neue Light"/>
                <a:sym typeface="Helvetica Neue Light"/>
              </a:defRPr>
            </a:lvl9pPr>
          </a:lstStyle>
          <a:p>
            <a:pPr marL="0" lvl="0" indent="0" algn="ctr" rtl="0">
              <a:spcBef>
                <a:spcPts val="0"/>
              </a:spcBef>
              <a:spcAft>
                <a:spcPts val="0"/>
              </a:spcAft>
              <a:buNone/>
            </a:pPr>
            <a:fld id="{00000000-1234-1234-1234-123412341234}" type="slidenum">
              <a:rPr lang="en-US"/>
              <a:t>‹Nr.›</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Photo - 3 Up">
  <p:cSld name="Photo - 3 Up">
    <p:spTree>
      <p:nvGrpSpPr>
        <p:cNvPr id="1" name="Shape 34"/>
        <p:cNvGrpSpPr/>
        <p:nvPr/>
      </p:nvGrpSpPr>
      <p:grpSpPr>
        <a:xfrm>
          <a:off x="0" y="0"/>
          <a:ext cx="0" cy="0"/>
          <a:chOff x="0" y="0"/>
          <a:chExt cx="0" cy="0"/>
        </a:xfrm>
      </p:grpSpPr>
      <p:sp>
        <p:nvSpPr>
          <p:cNvPr id="35" name="Google Shape;35;p13"/>
          <p:cNvSpPr>
            <a:spLocks noGrp="1"/>
          </p:cNvSpPr>
          <p:nvPr>
            <p:ph type="pic" idx="2"/>
          </p:nvPr>
        </p:nvSpPr>
        <p:spPr>
          <a:xfrm>
            <a:off x="6680200" y="5029200"/>
            <a:ext cx="6054748" cy="4038600"/>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4200"/>
              </a:spcBef>
              <a:spcAft>
                <a:spcPts val="0"/>
              </a:spcAft>
              <a:buClr>
                <a:srgbClr val="000000"/>
              </a:buClr>
              <a:buSzPts val="4640"/>
              <a:buFont typeface="Helvetica Neue"/>
              <a:buChar char="•"/>
              <a:defRPr sz="3200" b="0" i="0" u="none" strike="noStrike" cap="none">
                <a:solidFill>
                  <a:srgbClr val="000000"/>
                </a:solidFill>
                <a:latin typeface="Helvetica Neue"/>
                <a:ea typeface="Helvetica Neue"/>
                <a:cs typeface="Helvetica Neue"/>
                <a:sym typeface="Helvetica Neue"/>
              </a:defRPr>
            </a:lvl1pPr>
            <a:lvl2pPr marR="0" lvl="1" algn="l" rtl="0">
              <a:lnSpc>
                <a:spcPct val="100000"/>
              </a:lnSpc>
              <a:spcBef>
                <a:spcPts val="4200"/>
              </a:spcBef>
              <a:spcAft>
                <a:spcPts val="0"/>
              </a:spcAft>
              <a:buClr>
                <a:srgbClr val="000000"/>
              </a:buClr>
              <a:buSzPts val="4640"/>
              <a:buFont typeface="Helvetica Neue"/>
              <a:buChar char="•"/>
              <a:defRPr sz="3200" b="0" i="0" u="none" strike="noStrike" cap="none">
                <a:solidFill>
                  <a:srgbClr val="000000"/>
                </a:solidFill>
                <a:latin typeface="Helvetica Neue"/>
                <a:ea typeface="Helvetica Neue"/>
                <a:cs typeface="Helvetica Neue"/>
                <a:sym typeface="Helvetica Neue"/>
              </a:defRPr>
            </a:lvl2pPr>
            <a:lvl3pPr marR="0" lvl="2" algn="l" rtl="0">
              <a:lnSpc>
                <a:spcPct val="100000"/>
              </a:lnSpc>
              <a:spcBef>
                <a:spcPts val="4200"/>
              </a:spcBef>
              <a:spcAft>
                <a:spcPts val="0"/>
              </a:spcAft>
              <a:buClr>
                <a:srgbClr val="000000"/>
              </a:buClr>
              <a:buSzPts val="4640"/>
              <a:buFont typeface="Helvetica Neue"/>
              <a:buChar char="•"/>
              <a:defRPr sz="3200" b="0" i="0" u="none" strike="noStrike" cap="none">
                <a:solidFill>
                  <a:srgbClr val="000000"/>
                </a:solidFill>
                <a:latin typeface="Helvetica Neue"/>
                <a:ea typeface="Helvetica Neue"/>
                <a:cs typeface="Helvetica Neue"/>
                <a:sym typeface="Helvetica Neue"/>
              </a:defRPr>
            </a:lvl3pPr>
            <a:lvl4pPr marR="0" lvl="3" algn="l" rtl="0">
              <a:lnSpc>
                <a:spcPct val="100000"/>
              </a:lnSpc>
              <a:spcBef>
                <a:spcPts val="4200"/>
              </a:spcBef>
              <a:spcAft>
                <a:spcPts val="0"/>
              </a:spcAft>
              <a:buClr>
                <a:srgbClr val="000000"/>
              </a:buClr>
              <a:buSzPts val="4640"/>
              <a:buFont typeface="Helvetica Neue"/>
              <a:buChar char="•"/>
              <a:defRPr sz="3200" b="0" i="0" u="none" strike="noStrike" cap="none">
                <a:solidFill>
                  <a:srgbClr val="000000"/>
                </a:solidFill>
                <a:latin typeface="Helvetica Neue"/>
                <a:ea typeface="Helvetica Neue"/>
                <a:cs typeface="Helvetica Neue"/>
                <a:sym typeface="Helvetica Neue"/>
              </a:defRPr>
            </a:lvl4pPr>
            <a:lvl5pPr marR="0" lvl="4" algn="l" rtl="0">
              <a:lnSpc>
                <a:spcPct val="100000"/>
              </a:lnSpc>
              <a:spcBef>
                <a:spcPts val="4200"/>
              </a:spcBef>
              <a:spcAft>
                <a:spcPts val="0"/>
              </a:spcAft>
              <a:buClr>
                <a:srgbClr val="000000"/>
              </a:buClr>
              <a:buSzPts val="4640"/>
              <a:buFont typeface="Helvetica Neue"/>
              <a:buChar char="•"/>
              <a:defRPr sz="3200" b="0" i="0" u="none" strike="noStrike" cap="none">
                <a:solidFill>
                  <a:srgbClr val="000000"/>
                </a:solidFill>
                <a:latin typeface="Helvetica Neue"/>
                <a:ea typeface="Helvetica Neue"/>
                <a:cs typeface="Helvetica Neue"/>
                <a:sym typeface="Helvetica Neue"/>
              </a:defRPr>
            </a:lvl5pPr>
            <a:lvl6pPr marR="0" lvl="5" algn="l" rtl="0">
              <a:lnSpc>
                <a:spcPct val="100000"/>
              </a:lnSpc>
              <a:spcBef>
                <a:spcPts val="4200"/>
              </a:spcBef>
              <a:spcAft>
                <a:spcPts val="0"/>
              </a:spcAft>
              <a:buClr>
                <a:srgbClr val="000000"/>
              </a:buClr>
              <a:buSzPts val="4640"/>
              <a:buFont typeface="Helvetica Neue"/>
              <a:buChar char="•"/>
              <a:defRPr sz="3200" b="0" i="0" u="none" strike="noStrike" cap="none">
                <a:solidFill>
                  <a:srgbClr val="000000"/>
                </a:solidFill>
                <a:latin typeface="Helvetica Neue"/>
                <a:ea typeface="Helvetica Neue"/>
                <a:cs typeface="Helvetica Neue"/>
                <a:sym typeface="Helvetica Neue"/>
              </a:defRPr>
            </a:lvl6pPr>
            <a:lvl7pPr marR="0" lvl="6" algn="l" rtl="0">
              <a:lnSpc>
                <a:spcPct val="100000"/>
              </a:lnSpc>
              <a:spcBef>
                <a:spcPts val="4200"/>
              </a:spcBef>
              <a:spcAft>
                <a:spcPts val="0"/>
              </a:spcAft>
              <a:buClr>
                <a:srgbClr val="000000"/>
              </a:buClr>
              <a:buSzPts val="4640"/>
              <a:buFont typeface="Helvetica Neue"/>
              <a:buChar char="•"/>
              <a:defRPr sz="3200" b="0" i="0" u="none" strike="noStrike" cap="none">
                <a:solidFill>
                  <a:srgbClr val="000000"/>
                </a:solidFill>
                <a:latin typeface="Helvetica Neue"/>
                <a:ea typeface="Helvetica Neue"/>
                <a:cs typeface="Helvetica Neue"/>
                <a:sym typeface="Helvetica Neue"/>
              </a:defRPr>
            </a:lvl7pPr>
            <a:lvl8pPr marR="0" lvl="7" algn="l" rtl="0">
              <a:lnSpc>
                <a:spcPct val="100000"/>
              </a:lnSpc>
              <a:spcBef>
                <a:spcPts val="4200"/>
              </a:spcBef>
              <a:spcAft>
                <a:spcPts val="0"/>
              </a:spcAft>
              <a:buClr>
                <a:srgbClr val="000000"/>
              </a:buClr>
              <a:buSzPts val="4640"/>
              <a:buFont typeface="Helvetica Neue"/>
              <a:buChar char="•"/>
              <a:defRPr sz="3200" b="0" i="0" u="none" strike="noStrike" cap="none">
                <a:solidFill>
                  <a:srgbClr val="000000"/>
                </a:solidFill>
                <a:latin typeface="Helvetica Neue"/>
                <a:ea typeface="Helvetica Neue"/>
                <a:cs typeface="Helvetica Neue"/>
                <a:sym typeface="Helvetica Neue"/>
              </a:defRPr>
            </a:lvl8pPr>
            <a:lvl9pPr marR="0" lvl="8" algn="l" rtl="0">
              <a:lnSpc>
                <a:spcPct val="100000"/>
              </a:lnSpc>
              <a:spcBef>
                <a:spcPts val="4200"/>
              </a:spcBef>
              <a:spcAft>
                <a:spcPts val="0"/>
              </a:spcAft>
              <a:buClr>
                <a:srgbClr val="000000"/>
              </a:buClr>
              <a:buSzPts val="4640"/>
              <a:buFont typeface="Helvetica Neue"/>
              <a:buChar char="•"/>
              <a:defRPr sz="3200" b="0" i="0" u="none" strike="noStrike" cap="none">
                <a:solidFill>
                  <a:srgbClr val="000000"/>
                </a:solidFill>
                <a:latin typeface="Helvetica Neue"/>
                <a:ea typeface="Helvetica Neue"/>
                <a:cs typeface="Helvetica Neue"/>
                <a:sym typeface="Helvetica Neue"/>
              </a:defRPr>
            </a:lvl9pPr>
          </a:lstStyle>
          <a:p>
            <a:endParaRPr/>
          </a:p>
        </p:txBody>
      </p:sp>
      <p:sp>
        <p:nvSpPr>
          <p:cNvPr id="36" name="Google Shape;36;p13"/>
          <p:cNvSpPr>
            <a:spLocks noGrp="1"/>
          </p:cNvSpPr>
          <p:nvPr>
            <p:ph type="pic" idx="3"/>
          </p:nvPr>
        </p:nvSpPr>
        <p:spPr>
          <a:xfrm>
            <a:off x="6502400" y="889000"/>
            <a:ext cx="5867400" cy="3911601"/>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4200"/>
              </a:spcBef>
              <a:spcAft>
                <a:spcPts val="0"/>
              </a:spcAft>
              <a:buClr>
                <a:srgbClr val="000000"/>
              </a:buClr>
              <a:buSzPts val="4640"/>
              <a:buFont typeface="Helvetica Neue"/>
              <a:buChar char="•"/>
              <a:defRPr sz="3200" b="0" i="0" u="none" strike="noStrike" cap="none">
                <a:solidFill>
                  <a:srgbClr val="000000"/>
                </a:solidFill>
                <a:latin typeface="Helvetica Neue"/>
                <a:ea typeface="Helvetica Neue"/>
                <a:cs typeface="Helvetica Neue"/>
                <a:sym typeface="Helvetica Neue"/>
              </a:defRPr>
            </a:lvl1pPr>
            <a:lvl2pPr marR="0" lvl="1" algn="l" rtl="0">
              <a:lnSpc>
                <a:spcPct val="100000"/>
              </a:lnSpc>
              <a:spcBef>
                <a:spcPts val="4200"/>
              </a:spcBef>
              <a:spcAft>
                <a:spcPts val="0"/>
              </a:spcAft>
              <a:buClr>
                <a:srgbClr val="000000"/>
              </a:buClr>
              <a:buSzPts val="4640"/>
              <a:buFont typeface="Helvetica Neue"/>
              <a:buChar char="•"/>
              <a:defRPr sz="3200" b="0" i="0" u="none" strike="noStrike" cap="none">
                <a:solidFill>
                  <a:srgbClr val="000000"/>
                </a:solidFill>
                <a:latin typeface="Helvetica Neue"/>
                <a:ea typeface="Helvetica Neue"/>
                <a:cs typeface="Helvetica Neue"/>
                <a:sym typeface="Helvetica Neue"/>
              </a:defRPr>
            </a:lvl2pPr>
            <a:lvl3pPr marR="0" lvl="2" algn="l" rtl="0">
              <a:lnSpc>
                <a:spcPct val="100000"/>
              </a:lnSpc>
              <a:spcBef>
                <a:spcPts val="4200"/>
              </a:spcBef>
              <a:spcAft>
                <a:spcPts val="0"/>
              </a:spcAft>
              <a:buClr>
                <a:srgbClr val="000000"/>
              </a:buClr>
              <a:buSzPts val="4640"/>
              <a:buFont typeface="Helvetica Neue"/>
              <a:buChar char="•"/>
              <a:defRPr sz="3200" b="0" i="0" u="none" strike="noStrike" cap="none">
                <a:solidFill>
                  <a:srgbClr val="000000"/>
                </a:solidFill>
                <a:latin typeface="Helvetica Neue"/>
                <a:ea typeface="Helvetica Neue"/>
                <a:cs typeface="Helvetica Neue"/>
                <a:sym typeface="Helvetica Neue"/>
              </a:defRPr>
            </a:lvl3pPr>
            <a:lvl4pPr marR="0" lvl="3" algn="l" rtl="0">
              <a:lnSpc>
                <a:spcPct val="100000"/>
              </a:lnSpc>
              <a:spcBef>
                <a:spcPts val="4200"/>
              </a:spcBef>
              <a:spcAft>
                <a:spcPts val="0"/>
              </a:spcAft>
              <a:buClr>
                <a:srgbClr val="000000"/>
              </a:buClr>
              <a:buSzPts val="4640"/>
              <a:buFont typeface="Helvetica Neue"/>
              <a:buChar char="•"/>
              <a:defRPr sz="3200" b="0" i="0" u="none" strike="noStrike" cap="none">
                <a:solidFill>
                  <a:srgbClr val="000000"/>
                </a:solidFill>
                <a:latin typeface="Helvetica Neue"/>
                <a:ea typeface="Helvetica Neue"/>
                <a:cs typeface="Helvetica Neue"/>
                <a:sym typeface="Helvetica Neue"/>
              </a:defRPr>
            </a:lvl4pPr>
            <a:lvl5pPr marR="0" lvl="4" algn="l" rtl="0">
              <a:lnSpc>
                <a:spcPct val="100000"/>
              </a:lnSpc>
              <a:spcBef>
                <a:spcPts val="4200"/>
              </a:spcBef>
              <a:spcAft>
                <a:spcPts val="0"/>
              </a:spcAft>
              <a:buClr>
                <a:srgbClr val="000000"/>
              </a:buClr>
              <a:buSzPts val="4640"/>
              <a:buFont typeface="Helvetica Neue"/>
              <a:buChar char="•"/>
              <a:defRPr sz="3200" b="0" i="0" u="none" strike="noStrike" cap="none">
                <a:solidFill>
                  <a:srgbClr val="000000"/>
                </a:solidFill>
                <a:latin typeface="Helvetica Neue"/>
                <a:ea typeface="Helvetica Neue"/>
                <a:cs typeface="Helvetica Neue"/>
                <a:sym typeface="Helvetica Neue"/>
              </a:defRPr>
            </a:lvl5pPr>
            <a:lvl6pPr marR="0" lvl="5" algn="l" rtl="0">
              <a:lnSpc>
                <a:spcPct val="100000"/>
              </a:lnSpc>
              <a:spcBef>
                <a:spcPts val="4200"/>
              </a:spcBef>
              <a:spcAft>
                <a:spcPts val="0"/>
              </a:spcAft>
              <a:buClr>
                <a:srgbClr val="000000"/>
              </a:buClr>
              <a:buSzPts val="4640"/>
              <a:buFont typeface="Helvetica Neue"/>
              <a:buChar char="•"/>
              <a:defRPr sz="3200" b="0" i="0" u="none" strike="noStrike" cap="none">
                <a:solidFill>
                  <a:srgbClr val="000000"/>
                </a:solidFill>
                <a:latin typeface="Helvetica Neue"/>
                <a:ea typeface="Helvetica Neue"/>
                <a:cs typeface="Helvetica Neue"/>
                <a:sym typeface="Helvetica Neue"/>
              </a:defRPr>
            </a:lvl6pPr>
            <a:lvl7pPr marR="0" lvl="6" algn="l" rtl="0">
              <a:lnSpc>
                <a:spcPct val="100000"/>
              </a:lnSpc>
              <a:spcBef>
                <a:spcPts val="4200"/>
              </a:spcBef>
              <a:spcAft>
                <a:spcPts val="0"/>
              </a:spcAft>
              <a:buClr>
                <a:srgbClr val="000000"/>
              </a:buClr>
              <a:buSzPts val="4640"/>
              <a:buFont typeface="Helvetica Neue"/>
              <a:buChar char="•"/>
              <a:defRPr sz="3200" b="0" i="0" u="none" strike="noStrike" cap="none">
                <a:solidFill>
                  <a:srgbClr val="000000"/>
                </a:solidFill>
                <a:latin typeface="Helvetica Neue"/>
                <a:ea typeface="Helvetica Neue"/>
                <a:cs typeface="Helvetica Neue"/>
                <a:sym typeface="Helvetica Neue"/>
              </a:defRPr>
            </a:lvl7pPr>
            <a:lvl8pPr marR="0" lvl="7" algn="l" rtl="0">
              <a:lnSpc>
                <a:spcPct val="100000"/>
              </a:lnSpc>
              <a:spcBef>
                <a:spcPts val="4200"/>
              </a:spcBef>
              <a:spcAft>
                <a:spcPts val="0"/>
              </a:spcAft>
              <a:buClr>
                <a:srgbClr val="000000"/>
              </a:buClr>
              <a:buSzPts val="4640"/>
              <a:buFont typeface="Helvetica Neue"/>
              <a:buChar char="•"/>
              <a:defRPr sz="3200" b="0" i="0" u="none" strike="noStrike" cap="none">
                <a:solidFill>
                  <a:srgbClr val="000000"/>
                </a:solidFill>
                <a:latin typeface="Helvetica Neue"/>
                <a:ea typeface="Helvetica Neue"/>
                <a:cs typeface="Helvetica Neue"/>
                <a:sym typeface="Helvetica Neue"/>
              </a:defRPr>
            </a:lvl8pPr>
            <a:lvl9pPr marR="0" lvl="8" algn="l" rtl="0">
              <a:lnSpc>
                <a:spcPct val="100000"/>
              </a:lnSpc>
              <a:spcBef>
                <a:spcPts val="4200"/>
              </a:spcBef>
              <a:spcAft>
                <a:spcPts val="0"/>
              </a:spcAft>
              <a:buClr>
                <a:srgbClr val="000000"/>
              </a:buClr>
              <a:buSzPts val="4640"/>
              <a:buFont typeface="Helvetica Neue"/>
              <a:buChar char="•"/>
              <a:defRPr sz="3200" b="0" i="0" u="none" strike="noStrike" cap="none">
                <a:solidFill>
                  <a:srgbClr val="000000"/>
                </a:solidFill>
                <a:latin typeface="Helvetica Neue"/>
                <a:ea typeface="Helvetica Neue"/>
                <a:cs typeface="Helvetica Neue"/>
                <a:sym typeface="Helvetica Neue"/>
              </a:defRPr>
            </a:lvl9pPr>
          </a:lstStyle>
          <a:p>
            <a:endParaRPr/>
          </a:p>
        </p:txBody>
      </p:sp>
      <p:sp>
        <p:nvSpPr>
          <p:cNvPr id="37" name="Google Shape;37;p13"/>
          <p:cNvSpPr>
            <a:spLocks noGrp="1"/>
          </p:cNvSpPr>
          <p:nvPr>
            <p:ph type="pic" idx="4"/>
          </p:nvPr>
        </p:nvSpPr>
        <p:spPr>
          <a:xfrm>
            <a:off x="-2374900" y="889000"/>
            <a:ext cx="11982450" cy="7988300"/>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4200"/>
              </a:spcBef>
              <a:spcAft>
                <a:spcPts val="0"/>
              </a:spcAft>
              <a:buClr>
                <a:srgbClr val="000000"/>
              </a:buClr>
              <a:buSzPts val="4640"/>
              <a:buFont typeface="Helvetica Neue"/>
              <a:buChar char="•"/>
              <a:defRPr sz="3200" b="0" i="0" u="none" strike="noStrike" cap="none">
                <a:solidFill>
                  <a:srgbClr val="000000"/>
                </a:solidFill>
                <a:latin typeface="Helvetica Neue"/>
                <a:ea typeface="Helvetica Neue"/>
                <a:cs typeface="Helvetica Neue"/>
                <a:sym typeface="Helvetica Neue"/>
              </a:defRPr>
            </a:lvl1pPr>
            <a:lvl2pPr marR="0" lvl="1" algn="l" rtl="0">
              <a:lnSpc>
                <a:spcPct val="100000"/>
              </a:lnSpc>
              <a:spcBef>
                <a:spcPts val="4200"/>
              </a:spcBef>
              <a:spcAft>
                <a:spcPts val="0"/>
              </a:spcAft>
              <a:buClr>
                <a:srgbClr val="000000"/>
              </a:buClr>
              <a:buSzPts val="4640"/>
              <a:buFont typeface="Helvetica Neue"/>
              <a:buChar char="•"/>
              <a:defRPr sz="3200" b="0" i="0" u="none" strike="noStrike" cap="none">
                <a:solidFill>
                  <a:srgbClr val="000000"/>
                </a:solidFill>
                <a:latin typeface="Helvetica Neue"/>
                <a:ea typeface="Helvetica Neue"/>
                <a:cs typeface="Helvetica Neue"/>
                <a:sym typeface="Helvetica Neue"/>
              </a:defRPr>
            </a:lvl2pPr>
            <a:lvl3pPr marR="0" lvl="2" algn="l" rtl="0">
              <a:lnSpc>
                <a:spcPct val="100000"/>
              </a:lnSpc>
              <a:spcBef>
                <a:spcPts val="4200"/>
              </a:spcBef>
              <a:spcAft>
                <a:spcPts val="0"/>
              </a:spcAft>
              <a:buClr>
                <a:srgbClr val="000000"/>
              </a:buClr>
              <a:buSzPts val="4640"/>
              <a:buFont typeface="Helvetica Neue"/>
              <a:buChar char="•"/>
              <a:defRPr sz="3200" b="0" i="0" u="none" strike="noStrike" cap="none">
                <a:solidFill>
                  <a:srgbClr val="000000"/>
                </a:solidFill>
                <a:latin typeface="Helvetica Neue"/>
                <a:ea typeface="Helvetica Neue"/>
                <a:cs typeface="Helvetica Neue"/>
                <a:sym typeface="Helvetica Neue"/>
              </a:defRPr>
            </a:lvl3pPr>
            <a:lvl4pPr marR="0" lvl="3" algn="l" rtl="0">
              <a:lnSpc>
                <a:spcPct val="100000"/>
              </a:lnSpc>
              <a:spcBef>
                <a:spcPts val="4200"/>
              </a:spcBef>
              <a:spcAft>
                <a:spcPts val="0"/>
              </a:spcAft>
              <a:buClr>
                <a:srgbClr val="000000"/>
              </a:buClr>
              <a:buSzPts val="4640"/>
              <a:buFont typeface="Helvetica Neue"/>
              <a:buChar char="•"/>
              <a:defRPr sz="3200" b="0" i="0" u="none" strike="noStrike" cap="none">
                <a:solidFill>
                  <a:srgbClr val="000000"/>
                </a:solidFill>
                <a:latin typeface="Helvetica Neue"/>
                <a:ea typeface="Helvetica Neue"/>
                <a:cs typeface="Helvetica Neue"/>
                <a:sym typeface="Helvetica Neue"/>
              </a:defRPr>
            </a:lvl4pPr>
            <a:lvl5pPr marR="0" lvl="4" algn="l" rtl="0">
              <a:lnSpc>
                <a:spcPct val="100000"/>
              </a:lnSpc>
              <a:spcBef>
                <a:spcPts val="4200"/>
              </a:spcBef>
              <a:spcAft>
                <a:spcPts val="0"/>
              </a:spcAft>
              <a:buClr>
                <a:srgbClr val="000000"/>
              </a:buClr>
              <a:buSzPts val="4640"/>
              <a:buFont typeface="Helvetica Neue"/>
              <a:buChar char="•"/>
              <a:defRPr sz="3200" b="0" i="0" u="none" strike="noStrike" cap="none">
                <a:solidFill>
                  <a:srgbClr val="000000"/>
                </a:solidFill>
                <a:latin typeface="Helvetica Neue"/>
                <a:ea typeface="Helvetica Neue"/>
                <a:cs typeface="Helvetica Neue"/>
                <a:sym typeface="Helvetica Neue"/>
              </a:defRPr>
            </a:lvl5pPr>
            <a:lvl6pPr marR="0" lvl="5" algn="l" rtl="0">
              <a:lnSpc>
                <a:spcPct val="100000"/>
              </a:lnSpc>
              <a:spcBef>
                <a:spcPts val="4200"/>
              </a:spcBef>
              <a:spcAft>
                <a:spcPts val="0"/>
              </a:spcAft>
              <a:buClr>
                <a:srgbClr val="000000"/>
              </a:buClr>
              <a:buSzPts val="4640"/>
              <a:buFont typeface="Helvetica Neue"/>
              <a:buChar char="•"/>
              <a:defRPr sz="3200" b="0" i="0" u="none" strike="noStrike" cap="none">
                <a:solidFill>
                  <a:srgbClr val="000000"/>
                </a:solidFill>
                <a:latin typeface="Helvetica Neue"/>
                <a:ea typeface="Helvetica Neue"/>
                <a:cs typeface="Helvetica Neue"/>
                <a:sym typeface="Helvetica Neue"/>
              </a:defRPr>
            </a:lvl6pPr>
            <a:lvl7pPr marR="0" lvl="6" algn="l" rtl="0">
              <a:lnSpc>
                <a:spcPct val="100000"/>
              </a:lnSpc>
              <a:spcBef>
                <a:spcPts val="4200"/>
              </a:spcBef>
              <a:spcAft>
                <a:spcPts val="0"/>
              </a:spcAft>
              <a:buClr>
                <a:srgbClr val="000000"/>
              </a:buClr>
              <a:buSzPts val="4640"/>
              <a:buFont typeface="Helvetica Neue"/>
              <a:buChar char="•"/>
              <a:defRPr sz="3200" b="0" i="0" u="none" strike="noStrike" cap="none">
                <a:solidFill>
                  <a:srgbClr val="000000"/>
                </a:solidFill>
                <a:latin typeface="Helvetica Neue"/>
                <a:ea typeface="Helvetica Neue"/>
                <a:cs typeface="Helvetica Neue"/>
                <a:sym typeface="Helvetica Neue"/>
              </a:defRPr>
            </a:lvl7pPr>
            <a:lvl8pPr marR="0" lvl="7" algn="l" rtl="0">
              <a:lnSpc>
                <a:spcPct val="100000"/>
              </a:lnSpc>
              <a:spcBef>
                <a:spcPts val="4200"/>
              </a:spcBef>
              <a:spcAft>
                <a:spcPts val="0"/>
              </a:spcAft>
              <a:buClr>
                <a:srgbClr val="000000"/>
              </a:buClr>
              <a:buSzPts val="4640"/>
              <a:buFont typeface="Helvetica Neue"/>
              <a:buChar char="•"/>
              <a:defRPr sz="3200" b="0" i="0" u="none" strike="noStrike" cap="none">
                <a:solidFill>
                  <a:srgbClr val="000000"/>
                </a:solidFill>
                <a:latin typeface="Helvetica Neue"/>
                <a:ea typeface="Helvetica Neue"/>
                <a:cs typeface="Helvetica Neue"/>
                <a:sym typeface="Helvetica Neue"/>
              </a:defRPr>
            </a:lvl8pPr>
            <a:lvl9pPr marR="0" lvl="8" algn="l" rtl="0">
              <a:lnSpc>
                <a:spcPct val="100000"/>
              </a:lnSpc>
              <a:spcBef>
                <a:spcPts val="4200"/>
              </a:spcBef>
              <a:spcAft>
                <a:spcPts val="0"/>
              </a:spcAft>
              <a:buClr>
                <a:srgbClr val="000000"/>
              </a:buClr>
              <a:buSzPts val="4640"/>
              <a:buFont typeface="Helvetica Neue"/>
              <a:buChar char="•"/>
              <a:defRPr sz="3200" b="0" i="0" u="none" strike="noStrike" cap="none">
                <a:solidFill>
                  <a:srgbClr val="000000"/>
                </a:solidFill>
                <a:latin typeface="Helvetica Neue"/>
                <a:ea typeface="Helvetica Neue"/>
                <a:cs typeface="Helvetica Neue"/>
                <a:sym typeface="Helvetica Neue"/>
              </a:defRPr>
            </a:lvl9pPr>
          </a:lstStyle>
          <a:p>
            <a:endParaRPr/>
          </a:p>
        </p:txBody>
      </p:sp>
      <p:sp>
        <p:nvSpPr>
          <p:cNvPr id="38" name="Google Shape;38;p13"/>
          <p:cNvSpPr txBox="1">
            <a:spLocks noGrp="1"/>
          </p:cNvSpPr>
          <p:nvPr>
            <p:ph type="sldNum" idx="12"/>
          </p:nvPr>
        </p:nvSpPr>
        <p:spPr>
          <a:xfrm>
            <a:off x="6328884" y="9296400"/>
            <a:ext cx="340259" cy="324306"/>
          </a:xfrm>
          <a:prstGeom prst="rect">
            <a:avLst/>
          </a:prstGeom>
          <a:noFill/>
          <a:ln>
            <a:noFill/>
          </a:ln>
        </p:spPr>
        <p:txBody>
          <a:bodyPr spcFirstLastPara="1" wrap="square" lIns="50800" tIns="50800" rIns="50800" bIns="50800" anchor="t" anchorCtr="0">
            <a:spAutoFit/>
          </a:bodyPr>
          <a:lstStyle>
            <a:lvl1pPr marL="0" marR="0" lvl="0" indent="0" algn="ctr">
              <a:lnSpc>
                <a:spcPct val="100000"/>
              </a:lnSpc>
              <a:spcBef>
                <a:spcPts val="0"/>
              </a:spcBef>
              <a:spcAft>
                <a:spcPts val="0"/>
              </a:spcAft>
              <a:buClr>
                <a:srgbClr val="000000"/>
              </a:buClr>
              <a:buSzPts val="1600"/>
              <a:buFont typeface="Helvetica Neue Light"/>
              <a:buNone/>
              <a:defRPr sz="1600" b="0" i="0" u="none" strike="noStrike" cap="none">
                <a:solidFill>
                  <a:srgbClr val="000000"/>
                </a:solidFill>
                <a:latin typeface="Helvetica Neue Light"/>
                <a:ea typeface="Helvetica Neue Light"/>
                <a:cs typeface="Helvetica Neue Light"/>
                <a:sym typeface="Helvetica Neue Light"/>
              </a:defRPr>
            </a:lvl1pPr>
            <a:lvl2pPr marL="0" marR="0" lvl="1" indent="0" algn="ctr">
              <a:lnSpc>
                <a:spcPct val="100000"/>
              </a:lnSpc>
              <a:spcBef>
                <a:spcPts val="0"/>
              </a:spcBef>
              <a:spcAft>
                <a:spcPts val="0"/>
              </a:spcAft>
              <a:buClr>
                <a:srgbClr val="000000"/>
              </a:buClr>
              <a:buSzPts val="1600"/>
              <a:buFont typeface="Helvetica Neue Light"/>
              <a:buNone/>
              <a:defRPr sz="1600" b="0" i="0" u="none" strike="noStrike" cap="none">
                <a:solidFill>
                  <a:srgbClr val="000000"/>
                </a:solidFill>
                <a:latin typeface="Helvetica Neue Light"/>
                <a:ea typeface="Helvetica Neue Light"/>
                <a:cs typeface="Helvetica Neue Light"/>
                <a:sym typeface="Helvetica Neue Light"/>
              </a:defRPr>
            </a:lvl2pPr>
            <a:lvl3pPr marL="0" marR="0" lvl="2" indent="0" algn="ctr">
              <a:lnSpc>
                <a:spcPct val="100000"/>
              </a:lnSpc>
              <a:spcBef>
                <a:spcPts val="0"/>
              </a:spcBef>
              <a:spcAft>
                <a:spcPts val="0"/>
              </a:spcAft>
              <a:buClr>
                <a:srgbClr val="000000"/>
              </a:buClr>
              <a:buSzPts val="1600"/>
              <a:buFont typeface="Helvetica Neue Light"/>
              <a:buNone/>
              <a:defRPr sz="1600" b="0" i="0" u="none" strike="noStrike" cap="none">
                <a:solidFill>
                  <a:srgbClr val="000000"/>
                </a:solidFill>
                <a:latin typeface="Helvetica Neue Light"/>
                <a:ea typeface="Helvetica Neue Light"/>
                <a:cs typeface="Helvetica Neue Light"/>
                <a:sym typeface="Helvetica Neue Light"/>
              </a:defRPr>
            </a:lvl3pPr>
            <a:lvl4pPr marL="0" marR="0" lvl="3" indent="0" algn="ctr">
              <a:lnSpc>
                <a:spcPct val="100000"/>
              </a:lnSpc>
              <a:spcBef>
                <a:spcPts val="0"/>
              </a:spcBef>
              <a:spcAft>
                <a:spcPts val="0"/>
              </a:spcAft>
              <a:buClr>
                <a:srgbClr val="000000"/>
              </a:buClr>
              <a:buSzPts val="1600"/>
              <a:buFont typeface="Helvetica Neue Light"/>
              <a:buNone/>
              <a:defRPr sz="1600" b="0" i="0" u="none" strike="noStrike" cap="none">
                <a:solidFill>
                  <a:srgbClr val="000000"/>
                </a:solidFill>
                <a:latin typeface="Helvetica Neue Light"/>
                <a:ea typeface="Helvetica Neue Light"/>
                <a:cs typeface="Helvetica Neue Light"/>
                <a:sym typeface="Helvetica Neue Light"/>
              </a:defRPr>
            </a:lvl4pPr>
            <a:lvl5pPr marL="0" marR="0" lvl="4" indent="0" algn="ctr">
              <a:lnSpc>
                <a:spcPct val="100000"/>
              </a:lnSpc>
              <a:spcBef>
                <a:spcPts val="0"/>
              </a:spcBef>
              <a:spcAft>
                <a:spcPts val="0"/>
              </a:spcAft>
              <a:buClr>
                <a:srgbClr val="000000"/>
              </a:buClr>
              <a:buSzPts val="1600"/>
              <a:buFont typeface="Helvetica Neue Light"/>
              <a:buNone/>
              <a:defRPr sz="1600" b="0" i="0" u="none" strike="noStrike" cap="none">
                <a:solidFill>
                  <a:srgbClr val="000000"/>
                </a:solidFill>
                <a:latin typeface="Helvetica Neue Light"/>
                <a:ea typeface="Helvetica Neue Light"/>
                <a:cs typeface="Helvetica Neue Light"/>
                <a:sym typeface="Helvetica Neue Light"/>
              </a:defRPr>
            </a:lvl5pPr>
            <a:lvl6pPr marL="0" marR="0" lvl="5" indent="0" algn="ctr">
              <a:lnSpc>
                <a:spcPct val="100000"/>
              </a:lnSpc>
              <a:spcBef>
                <a:spcPts val="0"/>
              </a:spcBef>
              <a:spcAft>
                <a:spcPts val="0"/>
              </a:spcAft>
              <a:buClr>
                <a:srgbClr val="000000"/>
              </a:buClr>
              <a:buSzPts val="1600"/>
              <a:buFont typeface="Helvetica Neue Light"/>
              <a:buNone/>
              <a:defRPr sz="1600" b="0" i="0" u="none" strike="noStrike" cap="none">
                <a:solidFill>
                  <a:srgbClr val="000000"/>
                </a:solidFill>
                <a:latin typeface="Helvetica Neue Light"/>
                <a:ea typeface="Helvetica Neue Light"/>
                <a:cs typeface="Helvetica Neue Light"/>
                <a:sym typeface="Helvetica Neue Light"/>
              </a:defRPr>
            </a:lvl6pPr>
            <a:lvl7pPr marL="0" marR="0" lvl="6" indent="0" algn="ctr">
              <a:lnSpc>
                <a:spcPct val="100000"/>
              </a:lnSpc>
              <a:spcBef>
                <a:spcPts val="0"/>
              </a:spcBef>
              <a:spcAft>
                <a:spcPts val="0"/>
              </a:spcAft>
              <a:buClr>
                <a:srgbClr val="000000"/>
              </a:buClr>
              <a:buSzPts val="1600"/>
              <a:buFont typeface="Helvetica Neue Light"/>
              <a:buNone/>
              <a:defRPr sz="1600" b="0" i="0" u="none" strike="noStrike" cap="none">
                <a:solidFill>
                  <a:srgbClr val="000000"/>
                </a:solidFill>
                <a:latin typeface="Helvetica Neue Light"/>
                <a:ea typeface="Helvetica Neue Light"/>
                <a:cs typeface="Helvetica Neue Light"/>
                <a:sym typeface="Helvetica Neue Light"/>
              </a:defRPr>
            </a:lvl7pPr>
            <a:lvl8pPr marL="0" marR="0" lvl="7" indent="0" algn="ctr">
              <a:lnSpc>
                <a:spcPct val="100000"/>
              </a:lnSpc>
              <a:spcBef>
                <a:spcPts val="0"/>
              </a:spcBef>
              <a:spcAft>
                <a:spcPts val="0"/>
              </a:spcAft>
              <a:buClr>
                <a:srgbClr val="000000"/>
              </a:buClr>
              <a:buSzPts val="1600"/>
              <a:buFont typeface="Helvetica Neue Light"/>
              <a:buNone/>
              <a:defRPr sz="1600" b="0" i="0" u="none" strike="noStrike" cap="none">
                <a:solidFill>
                  <a:srgbClr val="000000"/>
                </a:solidFill>
                <a:latin typeface="Helvetica Neue Light"/>
                <a:ea typeface="Helvetica Neue Light"/>
                <a:cs typeface="Helvetica Neue Light"/>
                <a:sym typeface="Helvetica Neue Light"/>
              </a:defRPr>
            </a:lvl8pPr>
            <a:lvl9pPr marL="0" marR="0" lvl="8" indent="0" algn="ctr">
              <a:lnSpc>
                <a:spcPct val="100000"/>
              </a:lnSpc>
              <a:spcBef>
                <a:spcPts val="0"/>
              </a:spcBef>
              <a:spcAft>
                <a:spcPts val="0"/>
              </a:spcAft>
              <a:buClr>
                <a:srgbClr val="000000"/>
              </a:buClr>
              <a:buSzPts val="1600"/>
              <a:buFont typeface="Helvetica Neue Light"/>
              <a:buNone/>
              <a:defRPr sz="1600" b="0" i="0" u="none" strike="noStrike" cap="none">
                <a:solidFill>
                  <a:srgbClr val="000000"/>
                </a:solidFill>
                <a:latin typeface="Helvetica Neue Light"/>
                <a:ea typeface="Helvetica Neue Light"/>
                <a:cs typeface="Helvetica Neue Light"/>
                <a:sym typeface="Helvetica Neue Light"/>
              </a:defRPr>
            </a:lvl9pPr>
          </a:lstStyle>
          <a:p>
            <a:pPr marL="0" lvl="0" indent="0" algn="ctr" rtl="0">
              <a:spcBef>
                <a:spcPts val="0"/>
              </a:spcBef>
              <a:spcAft>
                <a:spcPts val="0"/>
              </a:spcAft>
              <a:buNone/>
            </a:pPr>
            <a:fld id="{00000000-1234-1234-1234-123412341234}" type="slidenum">
              <a:rPr lang="en-US"/>
              <a:t>‹Nr.›</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Quote">
  <p:cSld name="Quote">
    <p:spTree>
      <p:nvGrpSpPr>
        <p:cNvPr id="1" name="Shape 39"/>
        <p:cNvGrpSpPr/>
        <p:nvPr/>
      </p:nvGrpSpPr>
      <p:grpSpPr>
        <a:xfrm>
          <a:off x="0" y="0"/>
          <a:ext cx="0" cy="0"/>
          <a:chOff x="0" y="0"/>
          <a:chExt cx="0" cy="0"/>
        </a:xfrm>
      </p:grpSpPr>
      <p:sp>
        <p:nvSpPr>
          <p:cNvPr id="40" name="Google Shape;40;p14"/>
          <p:cNvSpPr txBox="1">
            <a:spLocks noGrp="1"/>
          </p:cNvSpPr>
          <p:nvPr>
            <p:ph type="body" idx="1"/>
          </p:nvPr>
        </p:nvSpPr>
        <p:spPr>
          <a:xfrm>
            <a:off x="1270000" y="6362700"/>
            <a:ext cx="10464800" cy="461366"/>
          </a:xfrm>
          <a:prstGeom prst="rect">
            <a:avLst/>
          </a:prstGeom>
          <a:noFill/>
          <a:ln>
            <a:noFill/>
          </a:ln>
        </p:spPr>
        <p:txBody>
          <a:bodyPr spcFirstLastPara="1" wrap="square" lIns="50800" tIns="50800" rIns="50800" bIns="50800" anchor="t" anchorCtr="0">
            <a:spAutoFit/>
          </a:bodyPr>
          <a:lstStyle>
            <a:lvl1pPr marL="457200" lvl="0" indent="-228600" algn="ctr">
              <a:lnSpc>
                <a:spcPct val="100000"/>
              </a:lnSpc>
              <a:spcBef>
                <a:spcPts val="0"/>
              </a:spcBef>
              <a:spcAft>
                <a:spcPts val="0"/>
              </a:spcAft>
              <a:buClr>
                <a:srgbClr val="000000"/>
              </a:buClr>
              <a:buSzPts val="2400"/>
              <a:buFont typeface="Helvetica Neue"/>
              <a:buNone/>
              <a:defRPr sz="2400" i="1"/>
            </a:lvl1pPr>
            <a:lvl2pPr marL="914400" lvl="1" indent="-394335" algn="l">
              <a:lnSpc>
                <a:spcPct val="100000"/>
              </a:lnSpc>
              <a:spcBef>
                <a:spcPts val="4200"/>
              </a:spcBef>
              <a:spcAft>
                <a:spcPts val="0"/>
              </a:spcAft>
              <a:buClr>
                <a:srgbClr val="000000"/>
              </a:buClr>
              <a:buSzPts val="2610"/>
              <a:buChar char="•"/>
              <a:defRPr/>
            </a:lvl2pPr>
            <a:lvl3pPr marL="1371600" lvl="2" indent="-394335" algn="l">
              <a:lnSpc>
                <a:spcPct val="100000"/>
              </a:lnSpc>
              <a:spcBef>
                <a:spcPts val="4200"/>
              </a:spcBef>
              <a:spcAft>
                <a:spcPts val="0"/>
              </a:spcAft>
              <a:buClr>
                <a:srgbClr val="000000"/>
              </a:buClr>
              <a:buSzPts val="2610"/>
              <a:buChar char="•"/>
              <a:defRPr/>
            </a:lvl3pPr>
            <a:lvl4pPr marL="1828800" lvl="3" indent="-394335" algn="l">
              <a:lnSpc>
                <a:spcPct val="100000"/>
              </a:lnSpc>
              <a:spcBef>
                <a:spcPts val="4200"/>
              </a:spcBef>
              <a:spcAft>
                <a:spcPts val="0"/>
              </a:spcAft>
              <a:buClr>
                <a:srgbClr val="000000"/>
              </a:buClr>
              <a:buSzPts val="2610"/>
              <a:buChar char="•"/>
              <a:defRPr/>
            </a:lvl4pPr>
            <a:lvl5pPr marL="2286000" lvl="4" indent="-394335" algn="l">
              <a:lnSpc>
                <a:spcPct val="100000"/>
              </a:lnSpc>
              <a:spcBef>
                <a:spcPts val="4200"/>
              </a:spcBef>
              <a:spcAft>
                <a:spcPts val="0"/>
              </a:spcAft>
              <a:buClr>
                <a:srgbClr val="000000"/>
              </a:buClr>
              <a:buSzPts val="2610"/>
              <a:buChar char="•"/>
              <a:defRPr/>
            </a:lvl5pPr>
            <a:lvl6pPr marL="2743200" lvl="5" indent="-394335" algn="l">
              <a:lnSpc>
                <a:spcPct val="100000"/>
              </a:lnSpc>
              <a:spcBef>
                <a:spcPts val="4200"/>
              </a:spcBef>
              <a:spcAft>
                <a:spcPts val="0"/>
              </a:spcAft>
              <a:buClr>
                <a:srgbClr val="000000"/>
              </a:buClr>
              <a:buSzPts val="2610"/>
              <a:buChar char="•"/>
              <a:defRPr/>
            </a:lvl6pPr>
            <a:lvl7pPr marL="3200400" lvl="6" indent="-394335" algn="l">
              <a:lnSpc>
                <a:spcPct val="100000"/>
              </a:lnSpc>
              <a:spcBef>
                <a:spcPts val="4200"/>
              </a:spcBef>
              <a:spcAft>
                <a:spcPts val="0"/>
              </a:spcAft>
              <a:buClr>
                <a:srgbClr val="000000"/>
              </a:buClr>
              <a:buSzPts val="2610"/>
              <a:buChar char="•"/>
              <a:defRPr/>
            </a:lvl7pPr>
            <a:lvl8pPr marL="3657600" lvl="7" indent="-394334" algn="l">
              <a:lnSpc>
                <a:spcPct val="100000"/>
              </a:lnSpc>
              <a:spcBef>
                <a:spcPts val="4200"/>
              </a:spcBef>
              <a:spcAft>
                <a:spcPts val="0"/>
              </a:spcAft>
              <a:buClr>
                <a:srgbClr val="000000"/>
              </a:buClr>
              <a:buSzPts val="2610"/>
              <a:buChar char="•"/>
              <a:defRPr/>
            </a:lvl8pPr>
            <a:lvl9pPr marL="4114800" lvl="8" indent="-394334" algn="l">
              <a:lnSpc>
                <a:spcPct val="100000"/>
              </a:lnSpc>
              <a:spcBef>
                <a:spcPts val="4200"/>
              </a:spcBef>
              <a:spcAft>
                <a:spcPts val="0"/>
              </a:spcAft>
              <a:buClr>
                <a:srgbClr val="000000"/>
              </a:buClr>
              <a:buSzPts val="2610"/>
              <a:buChar char="•"/>
              <a:defRPr/>
            </a:lvl9pPr>
          </a:lstStyle>
          <a:p>
            <a:endParaRPr/>
          </a:p>
        </p:txBody>
      </p:sp>
      <p:sp>
        <p:nvSpPr>
          <p:cNvPr id="41" name="Google Shape;41;p14"/>
          <p:cNvSpPr txBox="1">
            <a:spLocks noGrp="1"/>
          </p:cNvSpPr>
          <p:nvPr>
            <p:ph type="body" idx="2"/>
          </p:nvPr>
        </p:nvSpPr>
        <p:spPr>
          <a:xfrm>
            <a:off x="1270000" y="4267112"/>
            <a:ext cx="10464800" cy="609776"/>
          </a:xfrm>
          <a:prstGeom prst="rect">
            <a:avLst/>
          </a:prstGeom>
          <a:noFill/>
          <a:ln>
            <a:noFill/>
          </a:ln>
        </p:spPr>
        <p:txBody>
          <a:bodyPr spcFirstLastPara="1" wrap="square" lIns="50800" tIns="50800" rIns="50800" bIns="50800" anchor="ctr" anchorCtr="0">
            <a:spAutoFit/>
          </a:bodyPr>
          <a:lstStyle>
            <a:lvl1pPr marL="457200" lvl="0" indent="-228600" algn="ctr">
              <a:lnSpc>
                <a:spcPct val="100000"/>
              </a:lnSpc>
              <a:spcBef>
                <a:spcPts val="0"/>
              </a:spcBef>
              <a:spcAft>
                <a:spcPts val="0"/>
              </a:spcAft>
              <a:buClr>
                <a:srgbClr val="000000"/>
              </a:buClr>
              <a:buSzPts val="3400"/>
              <a:buFont typeface="Helvetica Neue"/>
              <a:buNone/>
              <a:defRPr sz="3400">
                <a:latin typeface="Helvetica Neue"/>
                <a:ea typeface="Helvetica Neue"/>
                <a:cs typeface="Helvetica Neue"/>
                <a:sym typeface="Helvetica Neue"/>
              </a:defRPr>
            </a:lvl1pPr>
            <a:lvl2pPr marL="914400" lvl="1" indent="-394335" algn="l">
              <a:lnSpc>
                <a:spcPct val="100000"/>
              </a:lnSpc>
              <a:spcBef>
                <a:spcPts val="4200"/>
              </a:spcBef>
              <a:spcAft>
                <a:spcPts val="0"/>
              </a:spcAft>
              <a:buClr>
                <a:srgbClr val="000000"/>
              </a:buClr>
              <a:buSzPts val="2610"/>
              <a:buChar char="•"/>
              <a:defRPr/>
            </a:lvl2pPr>
            <a:lvl3pPr marL="1371600" lvl="2" indent="-394335" algn="l">
              <a:lnSpc>
                <a:spcPct val="100000"/>
              </a:lnSpc>
              <a:spcBef>
                <a:spcPts val="4200"/>
              </a:spcBef>
              <a:spcAft>
                <a:spcPts val="0"/>
              </a:spcAft>
              <a:buClr>
                <a:srgbClr val="000000"/>
              </a:buClr>
              <a:buSzPts val="2610"/>
              <a:buChar char="•"/>
              <a:defRPr/>
            </a:lvl3pPr>
            <a:lvl4pPr marL="1828800" lvl="3" indent="-394335" algn="l">
              <a:lnSpc>
                <a:spcPct val="100000"/>
              </a:lnSpc>
              <a:spcBef>
                <a:spcPts val="4200"/>
              </a:spcBef>
              <a:spcAft>
                <a:spcPts val="0"/>
              </a:spcAft>
              <a:buClr>
                <a:srgbClr val="000000"/>
              </a:buClr>
              <a:buSzPts val="2610"/>
              <a:buChar char="•"/>
              <a:defRPr/>
            </a:lvl4pPr>
            <a:lvl5pPr marL="2286000" lvl="4" indent="-394335" algn="l">
              <a:lnSpc>
                <a:spcPct val="100000"/>
              </a:lnSpc>
              <a:spcBef>
                <a:spcPts val="4200"/>
              </a:spcBef>
              <a:spcAft>
                <a:spcPts val="0"/>
              </a:spcAft>
              <a:buClr>
                <a:srgbClr val="000000"/>
              </a:buClr>
              <a:buSzPts val="2610"/>
              <a:buChar char="•"/>
              <a:defRPr/>
            </a:lvl5pPr>
            <a:lvl6pPr marL="2743200" lvl="5" indent="-394335" algn="l">
              <a:lnSpc>
                <a:spcPct val="100000"/>
              </a:lnSpc>
              <a:spcBef>
                <a:spcPts val="4200"/>
              </a:spcBef>
              <a:spcAft>
                <a:spcPts val="0"/>
              </a:spcAft>
              <a:buClr>
                <a:srgbClr val="000000"/>
              </a:buClr>
              <a:buSzPts val="2610"/>
              <a:buChar char="•"/>
              <a:defRPr/>
            </a:lvl6pPr>
            <a:lvl7pPr marL="3200400" lvl="6" indent="-394335" algn="l">
              <a:lnSpc>
                <a:spcPct val="100000"/>
              </a:lnSpc>
              <a:spcBef>
                <a:spcPts val="4200"/>
              </a:spcBef>
              <a:spcAft>
                <a:spcPts val="0"/>
              </a:spcAft>
              <a:buClr>
                <a:srgbClr val="000000"/>
              </a:buClr>
              <a:buSzPts val="2610"/>
              <a:buChar char="•"/>
              <a:defRPr/>
            </a:lvl7pPr>
            <a:lvl8pPr marL="3657600" lvl="7" indent="-394334" algn="l">
              <a:lnSpc>
                <a:spcPct val="100000"/>
              </a:lnSpc>
              <a:spcBef>
                <a:spcPts val="4200"/>
              </a:spcBef>
              <a:spcAft>
                <a:spcPts val="0"/>
              </a:spcAft>
              <a:buClr>
                <a:srgbClr val="000000"/>
              </a:buClr>
              <a:buSzPts val="2610"/>
              <a:buChar char="•"/>
              <a:defRPr/>
            </a:lvl8pPr>
            <a:lvl9pPr marL="4114800" lvl="8" indent="-394334" algn="l">
              <a:lnSpc>
                <a:spcPct val="100000"/>
              </a:lnSpc>
              <a:spcBef>
                <a:spcPts val="4200"/>
              </a:spcBef>
              <a:spcAft>
                <a:spcPts val="0"/>
              </a:spcAft>
              <a:buClr>
                <a:srgbClr val="000000"/>
              </a:buClr>
              <a:buSzPts val="2610"/>
              <a:buChar char="•"/>
              <a:defRPr/>
            </a:lvl9pPr>
          </a:lstStyle>
          <a:p>
            <a:endParaRPr/>
          </a:p>
        </p:txBody>
      </p:sp>
      <p:sp>
        <p:nvSpPr>
          <p:cNvPr id="42" name="Google Shape;42;p14"/>
          <p:cNvSpPr txBox="1">
            <a:spLocks noGrp="1"/>
          </p:cNvSpPr>
          <p:nvPr>
            <p:ph type="sldNum" idx="12"/>
          </p:nvPr>
        </p:nvSpPr>
        <p:spPr>
          <a:xfrm>
            <a:off x="6328884" y="9296400"/>
            <a:ext cx="340259" cy="324306"/>
          </a:xfrm>
          <a:prstGeom prst="rect">
            <a:avLst/>
          </a:prstGeom>
          <a:noFill/>
          <a:ln>
            <a:noFill/>
          </a:ln>
        </p:spPr>
        <p:txBody>
          <a:bodyPr spcFirstLastPara="1" wrap="square" lIns="50800" tIns="50800" rIns="50800" bIns="50800" anchor="t" anchorCtr="0">
            <a:spAutoFit/>
          </a:bodyPr>
          <a:lstStyle>
            <a:lvl1pPr marL="0" marR="0" lvl="0" indent="0" algn="ctr">
              <a:lnSpc>
                <a:spcPct val="100000"/>
              </a:lnSpc>
              <a:spcBef>
                <a:spcPts val="0"/>
              </a:spcBef>
              <a:spcAft>
                <a:spcPts val="0"/>
              </a:spcAft>
              <a:buClr>
                <a:srgbClr val="000000"/>
              </a:buClr>
              <a:buSzPts val="1600"/>
              <a:buFont typeface="Helvetica Neue Light"/>
              <a:buNone/>
              <a:defRPr sz="1600" b="0" i="0" u="none" strike="noStrike" cap="none">
                <a:solidFill>
                  <a:srgbClr val="000000"/>
                </a:solidFill>
                <a:latin typeface="Helvetica Neue Light"/>
                <a:ea typeface="Helvetica Neue Light"/>
                <a:cs typeface="Helvetica Neue Light"/>
                <a:sym typeface="Helvetica Neue Light"/>
              </a:defRPr>
            </a:lvl1pPr>
            <a:lvl2pPr marL="0" marR="0" lvl="1" indent="0" algn="ctr">
              <a:lnSpc>
                <a:spcPct val="100000"/>
              </a:lnSpc>
              <a:spcBef>
                <a:spcPts val="0"/>
              </a:spcBef>
              <a:spcAft>
                <a:spcPts val="0"/>
              </a:spcAft>
              <a:buClr>
                <a:srgbClr val="000000"/>
              </a:buClr>
              <a:buSzPts val="1600"/>
              <a:buFont typeface="Helvetica Neue Light"/>
              <a:buNone/>
              <a:defRPr sz="1600" b="0" i="0" u="none" strike="noStrike" cap="none">
                <a:solidFill>
                  <a:srgbClr val="000000"/>
                </a:solidFill>
                <a:latin typeface="Helvetica Neue Light"/>
                <a:ea typeface="Helvetica Neue Light"/>
                <a:cs typeface="Helvetica Neue Light"/>
                <a:sym typeface="Helvetica Neue Light"/>
              </a:defRPr>
            </a:lvl2pPr>
            <a:lvl3pPr marL="0" marR="0" lvl="2" indent="0" algn="ctr">
              <a:lnSpc>
                <a:spcPct val="100000"/>
              </a:lnSpc>
              <a:spcBef>
                <a:spcPts val="0"/>
              </a:spcBef>
              <a:spcAft>
                <a:spcPts val="0"/>
              </a:spcAft>
              <a:buClr>
                <a:srgbClr val="000000"/>
              </a:buClr>
              <a:buSzPts val="1600"/>
              <a:buFont typeface="Helvetica Neue Light"/>
              <a:buNone/>
              <a:defRPr sz="1600" b="0" i="0" u="none" strike="noStrike" cap="none">
                <a:solidFill>
                  <a:srgbClr val="000000"/>
                </a:solidFill>
                <a:latin typeface="Helvetica Neue Light"/>
                <a:ea typeface="Helvetica Neue Light"/>
                <a:cs typeface="Helvetica Neue Light"/>
                <a:sym typeface="Helvetica Neue Light"/>
              </a:defRPr>
            </a:lvl3pPr>
            <a:lvl4pPr marL="0" marR="0" lvl="3" indent="0" algn="ctr">
              <a:lnSpc>
                <a:spcPct val="100000"/>
              </a:lnSpc>
              <a:spcBef>
                <a:spcPts val="0"/>
              </a:spcBef>
              <a:spcAft>
                <a:spcPts val="0"/>
              </a:spcAft>
              <a:buClr>
                <a:srgbClr val="000000"/>
              </a:buClr>
              <a:buSzPts val="1600"/>
              <a:buFont typeface="Helvetica Neue Light"/>
              <a:buNone/>
              <a:defRPr sz="1600" b="0" i="0" u="none" strike="noStrike" cap="none">
                <a:solidFill>
                  <a:srgbClr val="000000"/>
                </a:solidFill>
                <a:latin typeface="Helvetica Neue Light"/>
                <a:ea typeface="Helvetica Neue Light"/>
                <a:cs typeface="Helvetica Neue Light"/>
                <a:sym typeface="Helvetica Neue Light"/>
              </a:defRPr>
            </a:lvl4pPr>
            <a:lvl5pPr marL="0" marR="0" lvl="4" indent="0" algn="ctr">
              <a:lnSpc>
                <a:spcPct val="100000"/>
              </a:lnSpc>
              <a:spcBef>
                <a:spcPts val="0"/>
              </a:spcBef>
              <a:spcAft>
                <a:spcPts val="0"/>
              </a:spcAft>
              <a:buClr>
                <a:srgbClr val="000000"/>
              </a:buClr>
              <a:buSzPts val="1600"/>
              <a:buFont typeface="Helvetica Neue Light"/>
              <a:buNone/>
              <a:defRPr sz="1600" b="0" i="0" u="none" strike="noStrike" cap="none">
                <a:solidFill>
                  <a:srgbClr val="000000"/>
                </a:solidFill>
                <a:latin typeface="Helvetica Neue Light"/>
                <a:ea typeface="Helvetica Neue Light"/>
                <a:cs typeface="Helvetica Neue Light"/>
                <a:sym typeface="Helvetica Neue Light"/>
              </a:defRPr>
            </a:lvl5pPr>
            <a:lvl6pPr marL="0" marR="0" lvl="5" indent="0" algn="ctr">
              <a:lnSpc>
                <a:spcPct val="100000"/>
              </a:lnSpc>
              <a:spcBef>
                <a:spcPts val="0"/>
              </a:spcBef>
              <a:spcAft>
                <a:spcPts val="0"/>
              </a:spcAft>
              <a:buClr>
                <a:srgbClr val="000000"/>
              </a:buClr>
              <a:buSzPts val="1600"/>
              <a:buFont typeface="Helvetica Neue Light"/>
              <a:buNone/>
              <a:defRPr sz="1600" b="0" i="0" u="none" strike="noStrike" cap="none">
                <a:solidFill>
                  <a:srgbClr val="000000"/>
                </a:solidFill>
                <a:latin typeface="Helvetica Neue Light"/>
                <a:ea typeface="Helvetica Neue Light"/>
                <a:cs typeface="Helvetica Neue Light"/>
                <a:sym typeface="Helvetica Neue Light"/>
              </a:defRPr>
            </a:lvl6pPr>
            <a:lvl7pPr marL="0" marR="0" lvl="6" indent="0" algn="ctr">
              <a:lnSpc>
                <a:spcPct val="100000"/>
              </a:lnSpc>
              <a:spcBef>
                <a:spcPts val="0"/>
              </a:spcBef>
              <a:spcAft>
                <a:spcPts val="0"/>
              </a:spcAft>
              <a:buClr>
                <a:srgbClr val="000000"/>
              </a:buClr>
              <a:buSzPts val="1600"/>
              <a:buFont typeface="Helvetica Neue Light"/>
              <a:buNone/>
              <a:defRPr sz="1600" b="0" i="0" u="none" strike="noStrike" cap="none">
                <a:solidFill>
                  <a:srgbClr val="000000"/>
                </a:solidFill>
                <a:latin typeface="Helvetica Neue Light"/>
                <a:ea typeface="Helvetica Neue Light"/>
                <a:cs typeface="Helvetica Neue Light"/>
                <a:sym typeface="Helvetica Neue Light"/>
              </a:defRPr>
            </a:lvl7pPr>
            <a:lvl8pPr marL="0" marR="0" lvl="7" indent="0" algn="ctr">
              <a:lnSpc>
                <a:spcPct val="100000"/>
              </a:lnSpc>
              <a:spcBef>
                <a:spcPts val="0"/>
              </a:spcBef>
              <a:spcAft>
                <a:spcPts val="0"/>
              </a:spcAft>
              <a:buClr>
                <a:srgbClr val="000000"/>
              </a:buClr>
              <a:buSzPts val="1600"/>
              <a:buFont typeface="Helvetica Neue Light"/>
              <a:buNone/>
              <a:defRPr sz="1600" b="0" i="0" u="none" strike="noStrike" cap="none">
                <a:solidFill>
                  <a:srgbClr val="000000"/>
                </a:solidFill>
                <a:latin typeface="Helvetica Neue Light"/>
                <a:ea typeface="Helvetica Neue Light"/>
                <a:cs typeface="Helvetica Neue Light"/>
                <a:sym typeface="Helvetica Neue Light"/>
              </a:defRPr>
            </a:lvl8pPr>
            <a:lvl9pPr marL="0" marR="0" lvl="8" indent="0" algn="ctr">
              <a:lnSpc>
                <a:spcPct val="100000"/>
              </a:lnSpc>
              <a:spcBef>
                <a:spcPts val="0"/>
              </a:spcBef>
              <a:spcAft>
                <a:spcPts val="0"/>
              </a:spcAft>
              <a:buClr>
                <a:srgbClr val="000000"/>
              </a:buClr>
              <a:buSzPts val="1600"/>
              <a:buFont typeface="Helvetica Neue Light"/>
              <a:buNone/>
              <a:defRPr sz="1600" b="0" i="0" u="none" strike="noStrike" cap="none">
                <a:solidFill>
                  <a:srgbClr val="000000"/>
                </a:solidFill>
                <a:latin typeface="Helvetica Neue Light"/>
                <a:ea typeface="Helvetica Neue Light"/>
                <a:cs typeface="Helvetica Neue Light"/>
                <a:sym typeface="Helvetica Neue Light"/>
              </a:defRPr>
            </a:lvl9pPr>
          </a:lstStyle>
          <a:p>
            <a:pPr marL="0" lvl="0" indent="0" algn="ctr" rtl="0">
              <a:spcBef>
                <a:spcPts val="0"/>
              </a:spcBef>
              <a:spcAft>
                <a:spcPts val="0"/>
              </a:spcAft>
              <a:buNone/>
            </a:pPr>
            <a:fld id="{00000000-1234-1234-1234-123412341234}" type="slidenum">
              <a:rPr lang="en-US"/>
              <a:t>‹Nr.›</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Shape 5"/>
        <p:cNvGrpSpPr/>
        <p:nvPr/>
      </p:nvGrpSpPr>
      <p:grpSpPr>
        <a:xfrm>
          <a:off x="0" y="0"/>
          <a:ext cx="0" cy="0"/>
          <a:chOff x="0" y="0"/>
          <a:chExt cx="0" cy="0"/>
        </a:xfrm>
      </p:grpSpPr>
      <p:sp>
        <p:nvSpPr>
          <p:cNvPr id="6" name="Google Shape;6;p3"/>
          <p:cNvSpPr txBox="1">
            <a:spLocks noGrp="1"/>
          </p:cNvSpPr>
          <p:nvPr>
            <p:ph type="title"/>
          </p:nvPr>
        </p:nvSpPr>
        <p:spPr>
          <a:xfrm>
            <a:off x="952500" y="254000"/>
            <a:ext cx="11099800" cy="2159000"/>
          </a:xfrm>
          <a:prstGeom prst="rect">
            <a:avLst/>
          </a:prstGeom>
          <a:noFill/>
          <a:ln>
            <a:noFill/>
          </a:ln>
        </p:spPr>
        <p:txBody>
          <a:bodyPr spcFirstLastPara="1" wrap="square" lIns="50800" tIns="50800" rIns="50800" bIns="50800" anchor="ctr" anchorCtr="0">
            <a:normAutofit/>
          </a:bodyPr>
          <a:lstStyle>
            <a:lvl1pPr marR="0" lvl="0" algn="ctr" rtl="0">
              <a:lnSpc>
                <a:spcPct val="100000"/>
              </a:lnSpc>
              <a:spcBef>
                <a:spcPts val="0"/>
              </a:spcBef>
              <a:spcAft>
                <a:spcPts val="0"/>
              </a:spcAft>
              <a:buClr>
                <a:srgbClr val="000000"/>
              </a:buClr>
              <a:buSzPts val="8000"/>
              <a:buFont typeface="Helvetica Neue"/>
              <a:buNone/>
              <a:defRPr sz="8000" b="0" i="0" u="none" strike="noStrike" cap="none">
                <a:solidFill>
                  <a:srgbClr val="000000"/>
                </a:solidFill>
                <a:latin typeface="Helvetica Neue"/>
                <a:ea typeface="Helvetica Neue"/>
                <a:cs typeface="Helvetica Neue"/>
                <a:sym typeface="Helvetica Neue"/>
              </a:defRPr>
            </a:lvl1pPr>
            <a:lvl2pPr marR="0" lvl="1" algn="ctr" rtl="0">
              <a:lnSpc>
                <a:spcPct val="100000"/>
              </a:lnSpc>
              <a:spcBef>
                <a:spcPts val="0"/>
              </a:spcBef>
              <a:spcAft>
                <a:spcPts val="0"/>
              </a:spcAft>
              <a:buClr>
                <a:srgbClr val="000000"/>
              </a:buClr>
              <a:buSzPts val="8000"/>
              <a:buFont typeface="Helvetica Neue"/>
              <a:buNone/>
              <a:defRPr sz="8000" b="0" i="0" u="none" strike="noStrike" cap="none">
                <a:solidFill>
                  <a:srgbClr val="000000"/>
                </a:solidFill>
                <a:latin typeface="Helvetica Neue"/>
                <a:ea typeface="Helvetica Neue"/>
                <a:cs typeface="Helvetica Neue"/>
                <a:sym typeface="Helvetica Neue"/>
              </a:defRPr>
            </a:lvl2pPr>
            <a:lvl3pPr marR="0" lvl="2" algn="ctr" rtl="0">
              <a:lnSpc>
                <a:spcPct val="100000"/>
              </a:lnSpc>
              <a:spcBef>
                <a:spcPts val="0"/>
              </a:spcBef>
              <a:spcAft>
                <a:spcPts val="0"/>
              </a:spcAft>
              <a:buClr>
                <a:srgbClr val="000000"/>
              </a:buClr>
              <a:buSzPts val="8000"/>
              <a:buFont typeface="Helvetica Neue"/>
              <a:buNone/>
              <a:defRPr sz="8000" b="0" i="0" u="none" strike="noStrike" cap="none">
                <a:solidFill>
                  <a:srgbClr val="000000"/>
                </a:solidFill>
                <a:latin typeface="Helvetica Neue"/>
                <a:ea typeface="Helvetica Neue"/>
                <a:cs typeface="Helvetica Neue"/>
                <a:sym typeface="Helvetica Neue"/>
              </a:defRPr>
            </a:lvl3pPr>
            <a:lvl4pPr marR="0" lvl="3" algn="ctr" rtl="0">
              <a:lnSpc>
                <a:spcPct val="100000"/>
              </a:lnSpc>
              <a:spcBef>
                <a:spcPts val="0"/>
              </a:spcBef>
              <a:spcAft>
                <a:spcPts val="0"/>
              </a:spcAft>
              <a:buClr>
                <a:srgbClr val="000000"/>
              </a:buClr>
              <a:buSzPts val="8000"/>
              <a:buFont typeface="Helvetica Neue"/>
              <a:buNone/>
              <a:defRPr sz="8000" b="0" i="0" u="none" strike="noStrike" cap="none">
                <a:solidFill>
                  <a:srgbClr val="000000"/>
                </a:solidFill>
                <a:latin typeface="Helvetica Neue"/>
                <a:ea typeface="Helvetica Neue"/>
                <a:cs typeface="Helvetica Neue"/>
                <a:sym typeface="Helvetica Neue"/>
              </a:defRPr>
            </a:lvl4pPr>
            <a:lvl5pPr marR="0" lvl="4" algn="ctr" rtl="0">
              <a:lnSpc>
                <a:spcPct val="100000"/>
              </a:lnSpc>
              <a:spcBef>
                <a:spcPts val="0"/>
              </a:spcBef>
              <a:spcAft>
                <a:spcPts val="0"/>
              </a:spcAft>
              <a:buClr>
                <a:srgbClr val="000000"/>
              </a:buClr>
              <a:buSzPts val="8000"/>
              <a:buFont typeface="Helvetica Neue"/>
              <a:buNone/>
              <a:defRPr sz="8000" b="0" i="0" u="none" strike="noStrike" cap="none">
                <a:solidFill>
                  <a:srgbClr val="000000"/>
                </a:solidFill>
                <a:latin typeface="Helvetica Neue"/>
                <a:ea typeface="Helvetica Neue"/>
                <a:cs typeface="Helvetica Neue"/>
                <a:sym typeface="Helvetica Neue"/>
              </a:defRPr>
            </a:lvl5pPr>
            <a:lvl6pPr marR="0" lvl="5" algn="ctr" rtl="0">
              <a:lnSpc>
                <a:spcPct val="100000"/>
              </a:lnSpc>
              <a:spcBef>
                <a:spcPts val="0"/>
              </a:spcBef>
              <a:spcAft>
                <a:spcPts val="0"/>
              </a:spcAft>
              <a:buClr>
                <a:srgbClr val="000000"/>
              </a:buClr>
              <a:buSzPts val="8000"/>
              <a:buFont typeface="Helvetica Neue"/>
              <a:buNone/>
              <a:defRPr sz="8000" b="0" i="0" u="none" strike="noStrike" cap="none">
                <a:solidFill>
                  <a:srgbClr val="000000"/>
                </a:solidFill>
                <a:latin typeface="Helvetica Neue"/>
                <a:ea typeface="Helvetica Neue"/>
                <a:cs typeface="Helvetica Neue"/>
                <a:sym typeface="Helvetica Neue"/>
              </a:defRPr>
            </a:lvl6pPr>
            <a:lvl7pPr marR="0" lvl="6" algn="ctr" rtl="0">
              <a:lnSpc>
                <a:spcPct val="100000"/>
              </a:lnSpc>
              <a:spcBef>
                <a:spcPts val="0"/>
              </a:spcBef>
              <a:spcAft>
                <a:spcPts val="0"/>
              </a:spcAft>
              <a:buClr>
                <a:srgbClr val="000000"/>
              </a:buClr>
              <a:buSzPts val="8000"/>
              <a:buFont typeface="Helvetica Neue"/>
              <a:buNone/>
              <a:defRPr sz="8000" b="0" i="0" u="none" strike="noStrike" cap="none">
                <a:solidFill>
                  <a:srgbClr val="000000"/>
                </a:solidFill>
                <a:latin typeface="Helvetica Neue"/>
                <a:ea typeface="Helvetica Neue"/>
                <a:cs typeface="Helvetica Neue"/>
                <a:sym typeface="Helvetica Neue"/>
              </a:defRPr>
            </a:lvl7pPr>
            <a:lvl8pPr marR="0" lvl="7" algn="ctr" rtl="0">
              <a:lnSpc>
                <a:spcPct val="100000"/>
              </a:lnSpc>
              <a:spcBef>
                <a:spcPts val="0"/>
              </a:spcBef>
              <a:spcAft>
                <a:spcPts val="0"/>
              </a:spcAft>
              <a:buClr>
                <a:srgbClr val="000000"/>
              </a:buClr>
              <a:buSzPts val="8000"/>
              <a:buFont typeface="Helvetica Neue"/>
              <a:buNone/>
              <a:defRPr sz="8000" b="0" i="0" u="none" strike="noStrike" cap="none">
                <a:solidFill>
                  <a:srgbClr val="000000"/>
                </a:solidFill>
                <a:latin typeface="Helvetica Neue"/>
                <a:ea typeface="Helvetica Neue"/>
                <a:cs typeface="Helvetica Neue"/>
                <a:sym typeface="Helvetica Neue"/>
              </a:defRPr>
            </a:lvl8pPr>
            <a:lvl9pPr marR="0" lvl="8" algn="ctr" rtl="0">
              <a:lnSpc>
                <a:spcPct val="100000"/>
              </a:lnSpc>
              <a:spcBef>
                <a:spcPts val="0"/>
              </a:spcBef>
              <a:spcAft>
                <a:spcPts val="0"/>
              </a:spcAft>
              <a:buClr>
                <a:srgbClr val="000000"/>
              </a:buClr>
              <a:buSzPts val="8000"/>
              <a:buFont typeface="Helvetica Neue"/>
              <a:buNone/>
              <a:defRPr sz="8000" b="0" i="0" u="none" strike="noStrike" cap="none">
                <a:solidFill>
                  <a:srgbClr val="000000"/>
                </a:solidFill>
                <a:latin typeface="Helvetica Neue"/>
                <a:ea typeface="Helvetica Neue"/>
                <a:cs typeface="Helvetica Neue"/>
                <a:sym typeface="Helvetica Neue"/>
              </a:defRPr>
            </a:lvl9pPr>
          </a:lstStyle>
          <a:p>
            <a:endParaRPr/>
          </a:p>
        </p:txBody>
      </p:sp>
      <p:sp>
        <p:nvSpPr>
          <p:cNvPr id="7" name="Google Shape;7;p3"/>
          <p:cNvSpPr txBox="1">
            <a:spLocks noGrp="1"/>
          </p:cNvSpPr>
          <p:nvPr>
            <p:ph type="body" idx="1"/>
          </p:nvPr>
        </p:nvSpPr>
        <p:spPr>
          <a:xfrm>
            <a:off x="952500" y="2590800"/>
            <a:ext cx="11099800" cy="6286500"/>
          </a:xfrm>
          <a:prstGeom prst="rect">
            <a:avLst/>
          </a:prstGeom>
          <a:noFill/>
          <a:ln>
            <a:noFill/>
          </a:ln>
        </p:spPr>
        <p:txBody>
          <a:bodyPr spcFirstLastPara="1" wrap="square" lIns="50800" tIns="50800" rIns="50800" bIns="50800" anchor="ctr" anchorCtr="0">
            <a:normAutofit/>
          </a:bodyPr>
          <a:lstStyle>
            <a:lvl1pPr marL="457200" marR="0" lvl="0" indent="-523240" algn="l" rtl="0">
              <a:lnSpc>
                <a:spcPct val="100000"/>
              </a:lnSpc>
              <a:spcBef>
                <a:spcPts val="4200"/>
              </a:spcBef>
              <a:spcAft>
                <a:spcPts val="0"/>
              </a:spcAft>
              <a:buClr>
                <a:srgbClr val="000000"/>
              </a:buClr>
              <a:buSzPts val="4640"/>
              <a:buFont typeface="Helvetica Neue"/>
              <a:buChar char="•"/>
              <a:defRPr sz="3200" b="0" i="0" u="none" strike="noStrike" cap="none">
                <a:solidFill>
                  <a:srgbClr val="000000"/>
                </a:solidFill>
                <a:latin typeface="Helvetica Neue"/>
                <a:ea typeface="Helvetica Neue"/>
                <a:cs typeface="Helvetica Neue"/>
                <a:sym typeface="Helvetica Neue"/>
              </a:defRPr>
            </a:lvl1pPr>
            <a:lvl2pPr marL="914400" marR="0" lvl="1" indent="-523240" algn="l" rtl="0">
              <a:lnSpc>
                <a:spcPct val="100000"/>
              </a:lnSpc>
              <a:spcBef>
                <a:spcPts val="4200"/>
              </a:spcBef>
              <a:spcAft>
                <a:spcPts val="0"/>
              </a:spcAft>
              <a:buClr>
                <a:srgbClr val="000000"/>
              </a:buClr>
              <a:buSzPts val="4640"/>
              <a:buFont typeface="Helvetica Neue"/>
              <a:buChar char="•"/>
              <a:defRPr sz="3200" b="0" i="0" u="none" strike="noStrike" cap="none">
                <a:solidFill>
                  <a:srgbClr val="000000"/>
                </a:solidFill>
                <a:latin typeface="Helvetica Neue"/>
                <a:ea typeface="Helvetica Neue"/>
                <a:cs typeface="Helvetica Neue"/>
                <a:sym typeface="Helvetica Neue"/>
              </a:defRPr>
            </a:lvl2pPr>
            <a:lvl3pPr marL="1371600" marR="0" lvl="2" indent="-523239" algn="l" rtl="0">
              <a:lnSpc>
                <a:spcPct val="100000"/>
              </a:lnSpc>
              <a:spcBef>
                <a:spcPts val="4200"/>
              </a:spcBef>
              <a:spcAft>
                <a:spcPts val="0"/>
              </a:spcAft>
              <a:buClr>
                <a:srgbClr val="000000"/>
              </a:buClr>
              <a:buSzPts val="4640"/>
              <a:buFont typeface="Helvetica Neue"/>
              <a:buChar char="•"/>
              <a:defRPr sz="3200" b="0" i="0" u="none" strike="noStrike" cap="none">
                <a:solidFill>
                  <a:srgbClr val="000000"/>
                </a:solidFill>
                <a:latin typeface="Helvetica Neue"/>
                <a:ea typeface="Helvetica Neue"/>
                <a:cs typeface="Helvetica Neue"/>
                <a:sym typeface="Helvetica Neue"/>
              </a:defRPr>
            </a:lvl3pPr>
            <a:lvl4pPr marL="1828800" marR="0" lvl="3" indent="-523239" algn="l" rtl="0">
              <a:lnSpc>
                <a:spcPct val="100000"/>
              </a:lnSpc>
              <a:spcBef>
                <a:spcPts val="4200"/>
              </a:spcBef>
              <a:spcAft>
                <a:spcPts val="0"/>
              </a:spcAft>
              <a:buClr>
                <a:srgbClr val="000000"/>
              </a:buClr>
              <a:buSzPts val="4640"/>
              <a:buFont typeface="Helvetica Neue"/>
              <a:buChar char="•"/>
              <a:defRPr sz="3200" b="0" i="0" u="none" strike="noStrike" cap="none">
                <a:solidFill>
                  <a:srgbClr val="000000"/>
                </a:solidFill>
                <a:latin typeface="Helvetica Neue"/>
                <a:ea typeface="Helvetica Neue"/>
                <a:cs typeface="Helvetica Neue"/>
                <a:sym typeface="Helvetica Neue"/>
              </a:defRPr>
            </a:lvl4pPr>
            <a:lvl5pPr marL="2286000" marR="0" lvl="4" indent="-523239" algn="l" rtl="0">
              <a:lnSpc>
                <a:spcPct val="100000"/>
              </a:lnSpc>
              <a:spcBef>
                <a:spcPts val="4200"/>
              </a:spcBef>
              <a:spcAft>
                <a:spcPts val="0"/>
              </a:spcAft>
              <a:buClr>
                <a:srgbClr val="000000"/>
              </a:buClr>
              <a:buSzPts val="4640"/>
              <a:buFont typeface="Helvetica Neue"/>
              <a:buChar char="•"/>
              <a:defRPr sz="3200" b="0" i="0" u="none" strike="noStrike" cap="none">
                <a:solidFill>
                  <a:srgbClr val="000000"/>
                </a:solidFill>
                <a:latin typeface="Helvetica Neue"/>
                <a:ea typeface="Helvetica Neue"/>
                <a:cs typeface="Helvetica Neue"/>
                <a:sym typeface="Helvetica Neue"/>
              </a:defRPr>
            </a:lvl5pPr>
            <a:lvl6pPr marL="2743200" marR="0" lvl="5" indent="-523239" algn="l" rtl="0">
              <a:lnSpc>
                <a:spcPct val="100000"/>
              </a:lnSpc>
              <a:spcBef>
                <a:spcPts val="4200"/>
              </a:spcBef>
              <a:spcAft>
                <a:spcPts val="0"/>
              </a:spcAft>
              <a:buClr>
                <a:srgbClr val="000000"/>
              </a:buClr>
              <a:buSzPts val="4640"/>
              <a:buFont typeface="Helvetica Neue"/>
              <a:buChar char="•"/>
              <a:defRPr sz="3200" b="0" i="0" u="none" strike="noStrike" cap="none">
                <a:solidFill>
                  <a:srgbClr val="000000"/>
                </a:solidFill>
                <a:latin typeface="Helvetica Neue"/>
                <a:ea typeface="Helvetica Neue"/>
                <a:cs typeface="Helvetica Neue"/>
                <a:sym typeface="Helvetica Neue"/>
              </a:defRPr>
            </a:lvl6pPr>
            <a:lvl7pPr marL="3200400" marR="0" lvl="6" indent="-523239" algn="l" rtl="0">
              <a:lnSpc>
                <a:spcPct val="100000"/>
              </a:lnSpc>
              <a:spcBef>
                <a:spcPts val="4200"/>
              </a:spcBef>
              <a:spcAft>
                <a:spcPts val="0"/>
              </a:spcAft>
              <a:buClr>
                <a:srgbClr val="000000"/>
              </a:buClr>
              <a:buSzPts val="4640"/>
              <a:buFont typeface="Helvetica Neue"/>
              <a:buChar char="•"/>
              <a:defRPr sz="3200" b="0" i="0" u="none" strike="noStrike" cap="none">
                <a:solidFill>
                  <a:srgbClr val="000000"/>
                </a:solidFill>
                <a:latin typeface="Helvetica Neue"/>
                <a:ea typeface="Helvetica Neue"/>
                <a:cs typeface="Helvetica Neue"/>
                <a:sym typeface="Helvetica Neue"/>
              </a:defRPr>
            </a:lvl7pPr>
            <a:lvl8pPr marL="3657600" marR="0" lvl="7" indent="-523239" algn="l" rtl="0">
              <a:lnSpc>
                <a:spcPct val="100000"/>
              </a:lnSpc>
              <a:spcBef>
                <a:spcPts val="4200"/>
              </a:spcBef>
              <a:spcAft>
                <a:spcPts val="0"/>
              </a:spcAft>
              <a:buClr>
                <a:srgbClr val="000000"/>
              </a:buClr>
              <a:buSzPts val="4640"/>
              <a:buFont typeface="Helvetica Neue"/>
              <a:buChar char="•"/>
              <a:defRPr sz="3200" b="0" i="0" u="none" strike="noStrike" cap="none">
                <a:solidFill>
                  <a:srgbClr val="000000"/>
                </a:solidFill>
                <a:latin typeface="Helvetica Neue"/>
                <a:ea typeface="Helvetica Neue"/>
                <a:cs typeface="Helvetica Neue"/>
                <a:sym typeface="Helvetica Neue"/>
              </a:defRPr>
            </a:lvl8pPr>
            <a:lvl9pPr marL="4114800" marR="0" lvl="8" indent="-523240" algn="l" rtl="0">
              <a:lnSpc>
                <a:spcPct val="100000"/>
              </a:lnSpc>
              <a:spcBef>
                <a:spcPts val="4200"/>
              </a:spcBef>
              <a:spcAft>
                <a:spcPts val="0"/>
              </a:spcAft>
              <a:buClr>
                <a:srgbClr val="000000"/>
              </a:buClr>
              <a:buSzPts val="4640"/>
              <a:buFont typeface="Helvetica Neue"/>
              <a:buChar char="•"/>
              <a:defRPr sz="3200" b="0" i="0" u="none" strike="noStrike" cap="none">
                <a:solidFill>
                  <a:srgbClr val="000000"/>
                </a:solidFill>
                <a:latin typeface="Helvetica Neue"/>
                <a:ea typeface="Helvetica Neue"/>
                <a:cs typeface="Helvetica Neue"/>
                <a:sym typeface="Helvetica Neue"/>
              </a:defRPr>
            </a:lvl9pPr>
          </a:lstStyle>
          <a:p>
            <a:endParaRPr/>
          </a:p>
        </p:txBody>
      </p:sp>
      <p:sp>
        <p:nvSpPr>
          <p:cNvPr id="8" name="Google Shape;8;p3"/>
          <p:cNvSpPr txBox="1">
            <a:spLocks noGrp="1"/>
          </p:cNvSpPr>
          <p:nvPr>
            <p:ph type="sldNum" idx="12"/>
          </p:nvPr>
        </p:nvSpPr>
        <p:spPr>
          <a:xfrm>
            <a:off x="6328884" y="9296400"/>
            <a:ext cx="340259" cy="324306"/>
          </a:xfrm>
          <a:prstGeom prst="rect">
            <a:avLst/>
          </a:prstGeom>
          <a:noFill/>
          <a:ln>
            <a:noFill/>
          </a:ln>
        </p:spPr>
        <p:txBody>
          <a:bodyPr spcFirstLastPara="1" wrap="square" lIns="50800" tIns="50800" rIns="50800" bIns="50800" anchor="t" anchorCtr="0">
            <a:spAutoFit/>
          </a:bodyPr>
          <a:lstStyle>
            <a:lvl1pPr marL="0" marR="0" lvl="0" indent="0" algn="ctr" rtl="0">
              <a:lnSpc>
                <a:spcPct val="100000"/>
              </a:lnSpc>
              <a:spcBef>
                <a:spcPts val="0"/>
              </a:spcBef>
              <a:spcAft>
                <a:spcPts val="0"/>
              </a:spcAft>
              <a:buClr>
                <a:srgbClr val="000000"/>
              </a:buClr>
              <a:buSzPts val="1600"/>
              <a:buFont typeface="Helvetica Neue Light"/>
              <a:buNone/>
              <a:defRPr sz="1600" b="0" i="0" u="none" strike="noStrike" cap="none">
                <a:solidFill>
                  <a:srgbClr val="000000"/>
                </a:solidFill>
                <a:latin typeface="Helvetica Neue Light"/>
                <a:ea typeface="Helvetica Neue Light"/>
                <a:cs typeface="Helvetica Neue Light"/>
                <a:sym typeface="Helvetica Neue Light"/>
              </a:defRPr>
            </a:lvl1pPr>
            <a:lvl2pPr marL="0" marR="0" lvl="1" indent="0" algn="ctr" rtl="0">
              <a:lnSpc>
                <a:spcPct val="100000"/>
              </a:lnSpc>
              <a:spcBef>
                <a:spcPts val="0"/>
              </a:spcBef>
              <a:spcAft>
                <a:spcPts val="0"/>
              </a:spcAft>
              <a:buClr>
                <a:srgbClr val="000000"/>
              </a:buClr>
              <a:buSzPts val="1600"/>
              <a:buFont typeface="Helvetica Neue Light"/>
              <a:buNone/>
              <a:defRPr sz="1600" b="0" i="0" u="none" strike="noStrike" cap="none">
                <a:solidFill>
                  <a:srgbClr val="000000"/>
                </a:solidFill>
                <a:latin typeface="Helvetica Neue Light"/>
                <a:ea typeface="Helvetica Neue Light"/>
                <a:cs typeface="Helvetica Neue Light"/>
                <a:sym typeface="Helvetica Neue Light"/>
              </a:defRPr>
            </a:lvl2pPr>
            <a:lvl3pPr marL="0" marR="0" lvl="2" indent="0" algn="ctr" rtl="0">
              <a:lnSpc>
                <a:spcPct val="100000"/>
              </a:lnSpc>
              <a:spcBef>
                <a:spcPts val="0"/>
              </a:spcBef>
              <a:spcAft>
                <a:spcPts val="0"/>
              </a:spcAft>
              <a:buClr>
                <a:srgbClr val="000000"/>
              </a:buClr>
              <a:buSzPts val="1600"/>
              <a:buFont typeface="Helvetica Neue Light"/>
              <a:buNone/>
              <a:defRPr sz="1600" b="0" i="0" u="none" strike="noStrike" cap="none">
                <a:solidFill>
                  <a:srgbClr val="000000"/>
                </a:solidFill>
                <a:latin typeface="Helvetica Neue Light"/>
                <a:ea typeface="Helvetica Neue Light"/>
                <a:cs typeface="Helvetica Neue Light"/>
                <a:sym typeface="Helvetica Neue Light"/>
              </a:defRPr>
            </a:lvl3pPr>
            <a:lvl4pPr marL="0" marR="0" lvl="3" indent="0" algn="ctr" rtl="0">
              <a:lnSpc>
                <a:spcPct val="100000"/>
              </a:lnSpc>
              <a:spcBef>
                <a:spcPts val="0"/>
              </a:spcBef>
              <a:spcAft>
                <a:spcPts val="0"/>
              </a:spcAft>
              <a:buClr>
                <a:srgbClr val="000000"/>
              </a:buClr>
              <a:buSzPts val="1600"/>
              <a:buFont typeface="Helvetica Neue Light"/>
              <a:buNone/>
              <a:defRPr sz="1600" b="0" i="0" u="none" strike="noStrike" cap="none">
                <a:solidFill>
                  <a:srgbClr val="000000"/>
                </a:solidFill>
                <a:latin typeface="Helvetica Neue Light"/>
                <a:ea typeface="Helvetica Neue Light"/>
                <a:cs typeface="Helvetica Neue Light"/>
                <a:sym typeface="Helvetica Neue Light"/>
              </a:defRPr>
            </a:lvl4pPr>
            <a:lvl5pPr marL="0" marR="0" lvl="4" indent="0" algn="ctr" rtl="0">
              <a:lnSpc>
                <a:spcPct val="100000"/>
              </a:lnSpc>
              <a:spcBef>
                <a:spcPts val="0"/>
              </a:spcBef>
              <a:spcAft>
                <a:spcPts val="0"/>
              </a:spcAft>
              <a:buClr>
                <a:srgbClr val="000000"/>
              </a:buClr>
              <a:buSzPts val="1600"/>
              <a:buFont typeface="Helvetica Neue Light"/>
              <a:buNone/>
              <a:defRPr sz="1600" b="0" i="0" u="none" strike="noStrike" cap="none">
                <a:solidFill>
                  <a:srgbClr val="000000"/>
                </a:solidFill>
                <a:latin typeface="Helvetica Neue Light"/>
                <a:ea typeface="Helvetica Neue Light"/>
                <a:cs typeface="Helvetica Neue Light"/>
                <a:sym typeface="Helvetica Neue Light"/>
              </a:defRPr>
            </a:lvl5pPr>
            <a:lvl6pPr marL="0" marR="0" lvl="5" indent="0" algn="ctr" rtl="0">
              <a:lnSpc>
                <a:spcPct val="100000"/>
              </a:lnSpc>
              <a:spcBef>
                <a:spcPts val="0"/>
              </a:spcBef>
              <a:spcAft>
                <a:spcPts val="0"/>
              </a:spcAft>
              <a:buClr>
                <a:srgbClr val="000000"/>
              </a:buClr>
              <a:buSzPts val="1600"/>
              <a:buFont typeface="Helvetica Neue Light"/>
              <a:buNone/>
              <a:defRPr sz="1600" b="0" i="0" u="none" strike="noStrike" cap="none">
                <a:solidFill>
                  <a:srgbClr val="000000"/>
                </a:solidFill>
                <a:latin typeface="Helvetica Neue Light"/>
                <a:ea typeface="Helvetica Neue Light"/>
                <a:cs typeface="Helvetica Neue Light"/>
                <a:sym typeface="Helvetica Neue Light"/>
              </a:defRPr>
            </a:lvl6pPr>
            <a:lvl7pPr marL="0" marR="0" lvl="6" indent="0" algn="ctr" rtl="0">
              <a:lnSpc>
                <a:spcPct val="100000"/>
              </a:lnSpc>
              <a:spcBef>
                <a:spcPts val="0"/>
              </a:spcBef>
              <a:spcAft>
                <a:spcPts val="0"/>
              </a:spcAft>
              <a:buClr>
                <a:srgbClr val="000000"/>
              </a:buClr>
              <a:buSzPts val="1600"/>
              <a:buFont typeface="Helvetica Neue Light"/>
              <a:buNone/>
              <a:defRPr sz="1600" b="0" i="0" u="none" strike="noStrike" cap="none">
                <a:solidFill>
                  <a:srgbClr val="000000"/>
                </a:solidFill>
                <a:latin typeface="Helvetica Neue Light"/>
                <a:ea typeface="Helvetica Neue Light"/>
                <a:cs typeface="Helvetica Neue Light"/>
                <a:sym typeface="Helvetica Neue Light"/>
              </a:defRPr>
            </a:lvl7pPr>
            <a:lvl8pPr marL="0" marR="0" lvl="7" indent="0" algn="ctr" rtl="0">
              <a:lnSpc>
                <a:spcPct val="100000"/>
              </a:lnSpc>
              <a:spcBef>
                <a:spcPts val="0"/>
              </a:spcBef>
              <a:spcAft>
                <a:spcPts val="0"/>
              </a:spcAft>
              <a:buClr>
                <a:srgbClr val="000000"/>
              </a:buClr>
              <a:buSzPts val="1600"/>
              <a:buFont typeface="Helvetica Neue Light"/>
              <a:buNone/>
              <a:defRPr sz="1600" b="0" i="0" u="none" strike="noStrike" cap="none">
                <a:solidFill>
                  <a:srgbClr val="000000"/>
                </a:solidFill>
                <a:latin typeface="Helvetica Neue Light"/>
                <a:ea typeface="Helvetica Neue Light"/>
                <a:cs typeface="Helvetica Neue Light"/>
                <a:sym typeface="Helvetica Neue Light"/>
              </a:defRPr>
            </a:lvl8pPr>
            <a:lvl9pPr marL="0" marR="0" lvl="8" indent="0" algn="ctr" rtl="0">
              <a:lnSpc>
                <a:spcPct val="100000"/>
              </a:lnSpc>
              <a:spcBef>
                <a:spcPts val="0"/>
              </a:spcBef>
              <a:spcAft>
                <a:spcPts val="0"/>
              </a:spcAft>
              <a:buClr>
                <a:srgbClr val="000000"/>
              </a:buClr>
              <a:buSzPts val="1600"/>
              <a:buFont typeface="Helvetica Neue Light"/>
              <a:buNone/>
              <a:defRPr sz="1600" b="0" i="0" u="none" strike="noStrike" cap="none">
                <a:solidFill>
                  <a:srgbClr val="000000"/>
                </a:solidFill>
                <a:latin typeface="Helvetica Neue Light"/>
                <a:ea typeface="Helvetica Neue Light"/>
                <a:cs typeface="Helvetica Neue Light"/>
                <a:sym typeface="Helvetica Neue Light"/>
              </a:defRPr>
            </a:lvl9pPr>
          </a:lstStyle>
          <a:p>
            <a:pPr marL="0" lvl="0" indent="0" algn="ctr" rtl="0">
              <a:spcBef>
                <a:spcPts val="0"/>
              </a:spcBef>
              <a:spcAft>
                <a:spcPts val="0"/>
              </a:spcAft>
              <a:buNone/>
            </a:pPr>
            <a:fld id="{00000000-1234-1234-1234-123412341234}" type="slidenum">
              <a:rPr lang="en-US"/>
              <a:t>‹Nr.›</a:t>
            </a:fld>
            <a:endParaRPr sz="1400">
              <a:latin typeface="Arial"/>
              <a:ea typeface="Arial"/>
              <a:cs typeface="Arial"/>
              <a:sym typeface="Arial"/>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1.xml"/><Relationship Id="rId5" Type="http://schemas.openxmlformats.org/officeDocument/2006/relationships/hyperlink" Target="https://ilias.hfwu.de/goto.php?target=file_27129_download&amp;client_id=hfwu" TargetMode="External"/><Relationship Id="rId4" Type="http://schemas.openxmlformats.org/officeDocument/2006/relationships/hyperlink" Target="https://ilias.hfwu.de/goto.php?target=file_27715_download&amp;client_id=hfwu"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7"/>
        <p:cNvGrpSpPr/>
        <p:nvPr/>
      </p:nvGrpSpPr>
      <p:grpSpPr>
        <a:xfrm>
          <a:off x="0" y="0"/>
          <a:ext cx="0" cy="0"/>
          <a:chOff x="0" y="0"/>
          <a:chExt cx="0" cy="0"/>
        </a:xfrm>
      </p:grpSpPr>
      <p:pic>
        <p:nvPicPr>
          <p:cNvPr id="58" name="Google Shape;58;p2" descr="Template_E.png"/>
          <p:cNvPicPr preferRelativeResize="0"/>
          <p:nvPr/>
        </p:nvPicPr>
        <p:blipFill rotWithShape="1">
          <a:blip r:embed="rId3">
            <a:alphaModFix/>
          </a:blip>
          <a:srcRect/>
          <a:stretch/>
        </p:blipFill>
        <p:spPr>
          <a:xfrm>
            <a:off x="-1" y="215594"/>
            <a:ext cx="13004804" cy="9547778"/>
          </a:xfrm>
          <a:prstGeom prst="rect">
            <a:avLst/>
          </a:prstGeom>
          <a:noFill/>
          <a:ln>
            <a:noFill/>
          </a:ln>
        </p:spPr>
      </p:pic>
      <p:sp>
        <p:nvSpPr>
          <p:cNvPr id="59" name="Google Shape;59;p2"/>
          <p:cNvSpPr txBox="1"/>
          <p:nvPr/>
        </p:nvSpPr>
        <p:spPr>
          <a:xfrm>
            <a:off x="533400" y="299382"/>
            <a:ext cx="12573000" cy="595035"/>
          </a:xfrm>
          <a:prstGeom prst="rect">
            <a:avLst/>
          </a:prstGeom>
          <a:noFill/>
          <a:ln>
            <a:noFill/>
          </a:ln>
        </p:spPr>
        <p:txBody>
          <a:bodyPr spcFirstLastPara="1" wrap="square" lIns="50800" tIns="50800" rIns="50800" bIns="50800" anchor="ctr" anchorCtr="0">
            <a:spAutoFit/>
          </a:bodyPr>
          <a:lstStyle/>
          <a:p>
            <a:pPr marL="0" marR="0" lvl="0" indent="0" algn="l" rtl="0">
              <a:lnSpc>
                <a:spcPct val="100000"/>
              </a:lnSpc>
              <a:spcBef>
                <a:spcPts val="0"/>
              </a:spcBef>
              <a:spcAft>
                <a:spcPts val="0"/>
              </a:spcAft>
              <a:buClr>
                <a:srgbClr val="424242"/>
              </a:buClr>
              <a:buSzPts val="7000"/>
              <a:buFont typeface="Arial"/>
              <a:buNone/>
            </a:pPr>
            <a:r>
              <a:rPr lang="en-US" sz="3200" b="1" i="0" u="none" strike="noStrike" cap="none">
                <a:solidFill>
                  <a:schemeClr val="dk1"/>
                </a:solidFill>
                <a:latin typeface="Helvetica Neue"/>
                <a:ea typeface="Helvetica Neue"/>
                <a:cs typeface="Helvetica Neue"/>
                <a:sym typeface="Helvetica Neue"/>
              </a:rPr>
              <a:t>Collaborative Evaluation</a:t>
            </a:r>
            <a:endParaRPr sz="3200" b="0" i="0" u="none" strike="noStrike" cap="none">
              <a:solidFill>
                <a:schemeClr val="dk1"/>
              </a:solidFill>
              <a:latin typeface="Helvetica Neue"/>
              <a:ea typeface="Helvetica Neue"/>
              <a:cs typeface="Helvetica Neue"/>
              <a:sym typeface="Helvetica Neue"/>
            </a:endParaRPr>
          </a:p>
        </p:txBody>
      </p:sp>
      <p:sp>
        <p:nvSpPr>
          <p:cNvPr id="60" name="Google Shape;60;p2"/>
          <p:cNvSpPr txBox="1"/>
          <p:nvPr/>
        </p:nvSpPr>
        <p:spPr>
          <a:xfrm>
            <a:off x="417500" y="6623950"/>
            <a:ext cx="12042300" cy="23838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2400"/>
              <a:buFont typeface="Arial"/>
              <a:buNone/>
            </a:pPr>
            <a:r>
              <a:rPr lang="en-US" sz="2400" b="1" i="0" u="none" strike="noStrike" cap="none">
                <a:solidFill>
                  <a:schemeClr val="dk1"/>
                </a:solidFill>
                <a:latin typeface="Helvetica Neue"/>
                <a:ea typeface="Helvetica Neue"/>
                <a:cs typeface="Helvetica Neue"/>
                <a:sym typeface="Helvetica Neue"/>
              </a:rPr>
              <a:t>What are the parts of a story and how does it relate to your visioning process?</a:t>
            </a:r>
            <a:endParaRPr sz="1400" b="0" i="0" u="none" strike="noStrike" cap="none">
              <a:solidFill>
                <a:schemeClr val="dk1"/>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2400"/>
              <a:buFont typeface="Arial"/>
              <a:buNone/>
            </a:pPr>
            <a:endParaRPr sz="2400" b="0" i="0" u="none" strike="noStrike" cap="none">
              <a:solidFill>
                <a:schemeClr val="dk1"/>
              </a:solidFill>
              <a:latin typeface="Helvetica Neue"/>
              <a:ea typeface="Helvetica Neue"/>
              <a:cs typeface="Helvetica Neue"/>
              <a:sym typeface="Helvetica Neue"/>
            </a:endParaRPr>
          </a:p>
          <a:p>
            <a:pPr marL="0" marR="0" lvl="0" indent="0" algn="l" rtl="0">
              <a:lnSpc>
                <a:spcPct val="100000"/>
              </a:lnSpc>
              <a:spcBef>
                <a:spcPts val="0"/>
              </a:spcBef>
              <a:spcAft>
                <a:spcPts val="0"/>
              </a:spcAft>
              <a:buClr>
                <a:srgbClr val="000000"/>
              </a:buClr>
              <a:buSzPts val="2000"/>
              <a:buFont typeface="Arial"/>
              <a:buNone/>
            </a:pPr>
            <a:r>
              <a:rPr lang="en-US" sz="2000" b="1" i="0" u="none" strike="noStrike" cap="none">
                <a:solidFill>
                  <a:schemeClr val="dk1"/>
                </a:solidFill>
                <a:latin typeface="Helvetica Neue"/>
                <a:ea typeface="Helvetica Neue"/>
                <a:cs typeface="Helvetica Neue"/>
                <a:sym typeface="Helvetica Neue"/>
              </a:rPr>
              <a:t>Scene = Physical &amp; Socio/Economic/Political Landscape, Your Landscape Democracy Challenge</a:t>
            </a:r>
            <a:endParaRPr sz="2000" b="1" i="0" u="none" strike="noStrike" cap="none">
              <a:solidFill>
                <a:schemeClr val="dk1"/>
              </a:solidFill>
              <a:latin typeface="Helvetica Neue"/>
              <a:ea typeface="Helvetica Neue"/>
              <a:cs typeface="Helvetica Neue"/>
              <a:sym typeface="Helvetica Neue"/>
            </a:endParaRPr>
          </a:p>
          <a:p>
            <a:pPr marL="0" marR="0" lvl="0" indent="0" algn="l" rtl="0">
              <a:lnSpc>
                <a:spcPct val="100000"/>
              </a:lnSpc>
              <a:spcBef>
                <a:spcPts val="0"/>
              </a:spcBef>
              <a:spcAft>
                <a:spcPts val="0"/>
              </a:spcAft>
              <a:buClr>
                <a:srgbClr val="000000"/>
              </a:buClr>
              <a:buSzPts val="2000"/>
              <a:buFont typeface="Arial"/>
              <a:buNone/>
            </a:pPr>
            <a:r>
              <a:rPr lang="en-US" sz="2000" b="1" i="0" u="none" strike="noStrike" cap="none">
                <a:solidFill>
                  <a:schemeClr val="dk1"/>
                </a:solidFill>
                <a:latin typeface="Helvetica Neue"/>
                <a:ea typeface="Helvetica Neue"/>
                <a:cs typeface="Helvetica Neue"/>
                <a:sym typeface="Helvetica Neue"/>
              </a:rPr>
              <a:t>Characters = Key Stakeholders in the Focus Community</a:t>
            </a:r>
            <a:endParaRPr sz="2000" b="0" i="0" u="none" strike="noStrike" cap="none">
              <a:solidFill>
                <a:srgbClr val="000000"/>
              </a:solidFill>
              <a:latin typeface="Helvetica Neue"/>
              <a:ea typeface="Helvetica Neue"/>
              <a:cs typeface="Helvetica Neue"/>
              <a:sym typeface="Helvetica Neue"/>
            </a:endParaRPr>
          </a:p>
          <a:p>
            <a:pPr marL="0" marR="0" lvl="0" indent="0" algn="l" rtl="0">
              <a:lnSpc>
                <a:spcPct val="100000"/>
              </a:lnSpc>
              <a:spcBef>
                <a:spcPts val="0"/>
              </a:spcBef>
              <a:spcAft>
                <a:spcPts val="0"/>
              </a:spcAft>
              <a:buClr>
                <a:schemeClr val="dk1"/>
              </a:buClr>
              <a:buSzPts val="1100"/>
              <a:buFont typeface="Arial"/>
              <a:buNone/>
            </a:pPr>
            <a:r>
              <a:rPr lang="en-US" sz="2000" b="1" i="0" u="none" strike="noStrike" cap="none">
                <a:solidFill>
                  <a:schemeClr val="dk1"/>
                </a:solidFill>
                <a:latin typeface="Helvetica Neue"/>
                <a:ea typeface="Helvetica Neue"/>
                <a:cs typeface="Helvetica Neue"/>
                <a:sym typeface="Helvetica Neue"/>
              </a:rPr>
              <a:t>Plot = Managing monitoring and evaluation</a:t>
            </a:r>
            <a:endParaRPr sz="2400" b="1" i="0" u="none" strike="noStrike" cap="none">
              <a:solidFill>
                <a:schemeClr val="dk1"/>
              </a:solidFill>
              <a:latin typeface="Helvetica Neue"/>
              <a:ea typeface="Helvetica Neue"/>
              <a:cs typeface="Helvetica Neue"/>
              <a:sym typeface="Helvetica Neue"/>
            </a:endParaRPr>
          </a:p>
          <a:p>
            <a:pPr marL="0" marR="0" lvl="0" indent="0" algn="l" rtl="0">
              <a:lnSpc>
                <a:spcPct val="100000"/>
              </a:lnSpc>
              <a:spcBef>
                <a:spcPts val="0"/>
              </a:spcBef>
              <a:spcAft>
                <a:spcPts val="0"/>
              </a:spcAft>
              <a:buClr>
                <a:schemeClr val="dk1"/>
              </a:buClr>
              <a:buSzPts val="1100"/>
              <a:buFont typeface="Arial"/>
              <a:buNone/>
            </a:pPr>
            <a:r>
              <a:rPr lang="en-US" sz="2000" b="1" i="0" u="none" strike="noStrike" cap="none">
                <a:solidFill>
                  <a:schemeClr val="dk1"/>
                </a:solidFill>
                <a:latin typeface="Helvetica Neue"/>
                <a:ea typeface="Helvetica Neue"/>
                <a:cs typeface="Helvetica Neue"/>
                <a:sym typeface="Helvetica Neue"/>
              </a:rPr>
              <a:t>Sub-Plots = Lessons learned</a:t>
            </a:r>
            <a:endParaRPr sz="1600" b="0" i="0" u="none" strike="noStrike" cap="none">
              <a:solidFill>
                <a:srgbClr val="000000"/>
              </a:solidFill>
              <a:latin typeface="Helvetica Neue"/>
              <a:ea typeface="Helvetica Neue"/>
              <a:cs typeface="Helvetica Neue"/>
              <a:sym typeface="Helvetica Neue"/>
            </a:endParaRPr>
          </a:p>
        </p:txBody>
      </p:sp>
      <p:sp>
        <p:nvSpPr>
          <p:cNvPr id="61" name="Google Shape;61;p2"/>
          <p:cNvSpPr txBox="1"/>
          <p:nvPr/>
        </p:nvSpPr>
        <p:spPr>
          <a:xfrm>
            <a:off x="417512" y="1157287"/>
            <a:ext cx="7327800" cy="462000"/>
          </a:xfrm>
          <a:prstGeom prst="rect">
            <a:avLst/>
          </a:prstGeom>
          <a:noFill/>
          <a:ln>
            <a:noFill/>
          </a:ln>
        </p:spPr>
        <p:txBody>
          <a:bodyPr spcFirstLastPara="1" wrap="square" lIns="91425" tIns="45700" rIns="91425" bIns="45700" anchor="t" anchorCtr="0">
            <a:noAutofit/>
          </a:bodyPr>
          <a:lstStyle/>
          <a:p>
            <a:pPr marL="0" marR="0" lvl="0" indent="0" algn="ctr" rtl="0">
              <a:lnSpc>
                <a:spcPct val="100000"/>
              </a:lnSpc>
              <a:spcBef>
                <a:spcPts val="0"/>
              </a:spcBef>
              <a:spcAft>
                <a:spcPts val="0"/>
              </a:spcAft>
              <a:buClr>
                <a:srgbClr val="000000"/>
              </a:buClr>
              <a:buSzPts val="2400"/>
              <a:buFont typeface="Helvetica Neue"/>
              <a:buNone/>
            </a:pPr>
            <a:r>
              <a:rPr lang="en-US" sz="2400" b="1" i="0" u="none" strike="noStrike" cap="none">
                <a:solidFill>
                  <a:srgbClr val="000000"/>
                </a:solidFill>
                <a:latin typeface="Helvetica Neue"/>
                <a:ea typeface="Helvetica Neue"/>
                <a:cs typeface="Helvetica Neue"/>
                <a:sym typeface="Helvetica Neue"/>
              </a:rPr>
              <a:t>Assignment general information and timeline (1)</a:t>
            </a:r>
            <a:endParaRPr sz="1400" b="0" i="0" u="none" strike="noStrike" cap="none">
              <a:solidFill>
                <a:srgbClr val="000000"/>
              </a:solidFill>
              <a:latin typeface="Arial"/>
              <a:ea typeface="Arial"/>
              <a:cs typeface="Arial"/>
              <a:sym typeface="Arial"/>
            </a:endParaRPr>
          </a:p>
        </p:txBody>
      </p:sp>
      <p:sp>
        <p:nvSpPr>
          <p:cNvPr id="62" name="Google Shape;62;p2"/>
          <p:cNvSpPr txBox="1"/>
          <p:nvPr/>
        </p:nvSpPr>
        <p:spPr>
          <a:xfrm>
            <a:off x="450750" y="1864724"/>
            <a:ext cx="12082799" cy="4218575"/>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2400"/>
              <a:buFont typeface="Arial"/>
              <a:buNone/>
            </a:pPr>
            <a:endParaRPr sz="2400" b="0" i="0" u="none" strike="noStrike" cap="none">
              <a:solidFill>
                <a:schemeClr val="dk1"/>
              </a:solidFill>
              <a:latin typeface="Helvetica Neue"/>
              <a:ea typeface="Helvetica Neue"/>
              <a:cs typeface="Helvetica Neue"/>
              <a:sym typeface="Helvetica Neue"/>
            </a:endParaRPr>
          </a:p>
          <a:p>
            <a:pPr marL="0" marR="0" lvl="0" indent="0" algn="l" rtl="0">
              <a:lnSpc>
                <a:spcPct val="100000"/>
              </a:lnSpc>
              <a:spcBef>
                <a:spcPts val="0"/>
              </a:spcBef>
              <a:spcAft>
                <a:spcPts val="0"/>
              </a:spcAft>
              <a:buClr>
                <a:srgbClr val="000000"/>
              </a:buClr>
              <a:buSzPts val="2400"/>
              <a:buFont typeface="Arial"/>
              <a:buNone/>
            </a:pPr>
            <a:r>
              <a:rPr lang="en-US" sz="2400" b="0" i="0" u="none" strike="noStrike" cap="none">
                <a:solidFill>
                  <a:schemeClr val="dk1"/>
                </a:solidFill>
                <a:latin typeface="Helvetica Neue"/>
                <a:ea typeface="Helvetica Neue"/>
                <a:cs typeface="Helvetica Neue"/>
                <a:sym typeface="Helvetica Neue"/>
              </a:rPr>
              <a:t>You have 2 options: </a:t>
            </a:r>
            <a:endParaRPr sz="2400" b="0" i="0" u="none" strike="noStrike" cap="none">
              <a:solidFill>
                <a:schemeClr val="dk1"/>
              </a:solidFill>
              <a:latin typeface="Helvetica Neue"/>
              <a:ea typeface="Helvetica Neue"/>
              <a:cs typeface="Helvetica Neue"/>
              <a:sym typeface="Helvetica Neue"/>
            </a:endParaRPr>
          </a:p>
          <a:p>
            <a:pPr marL="0" marR="0" lvl="0" indent="0" algn="l" rtl="0">
              <a:lnSpc>
                <a:spcPct val="100000"/>
              </a:lnSpc>
              <a:spcBef>
                <a:spcPts val="0"/>
              </a:spcBef>
              <a:spcAft>
                <a:spcPts val="0"/>
              </a:spcAft>
              <a:buClr>
                <a:srgbClr val="000000"/>
              </a:buClr>
              <a:buSzPts val="2400"/>
              <a:buFont typeface="Arial"/>
              <a:buNone/>
            </a:pPr>
            <a:r>
              <a:rPr lang="en-US" sz="2400" b="1" i="0" u="none" strike="noStrike" cap="none">
                <a:solidFill>
                  <a:schemeClr val="dk1"/>
                </a:solidFill>
                <a:latin typeface="Helvetica Neue"/>
                <a:ea typeface="Helvetica Neue"/>
                <a:cs typeface="Helvetica Neue"/>
                <a:sym typeface="Helvetica Neue"/>
              </a:rPr>
              <a:t>OPTION 1</a:t>
            </a:r>
            <a:r>
              <a:rPr lang="en-US" sz="2400" b="0" i="0" u="none" strike="noStrike" cap="none">
                <a:solidFill>
                  <a:schemeClr val="dk1"/>
                </a:solidFill>
                <a:latin typeface="Helvetica Neue"/>
                <a:ea typeface="Helvetica Neue"/>
                <a:cs typeface="Helvetica Neue"/>
                <a:sym typeface="Helvetica Neue"/>
              </a:rPr>
              <a:t>: imagine the participatory process and introduce the expected results and possible impacts! Propose a monitoring and collective evaluation process and introduce the indicators that you are willing to use!</a:t>
            </a:r>
            <a:endParaRPr sz="2400" b="0" i="0" u="none" strike="noStrike" cap="none">
              <a:solidFill>
                <a:schemeClr val="dk1"/>
              </a:solidFill>
              <a:latin typeface="Helvetica Neue"/>
              <a:ea typeface="Helvetica Neue"/>
              <a:cs typeface="Helvetica Neue"/>
              <a:sym typeface="Helvetica Neue"/>
            </a:endParaRPr>
          </a:p>
          <a:p>
            <a:pPr marL="0" marR="0" lvl="0" indent="0" algn="l" rtl="0">
              <a:lnSpc>
                <a:spcPct val="100000"/>
              </a:lnSpc>
              <a:spcBef>
                <a:spcPts val="0"/>
              </a:spcBef>
              <a:spcAft>
                <a:spcPts val="0"/>
              </a:spcAft>
              <a:buClr>
                <a:srgbClr val="000000"/>
              </a:buClr>
              <a:buSzPts val="2400"/>
              <a:buFont typeface="Arial"/>
              <a:buNone/>
            </a:pPr>
            <a:endParaRPr sz="2400" b="0" i="0" u="none" strike="noStrike" cap="none">
              <a:solidFill>
                <a:schemeClr val="dk1"/>
              </a:solidFill>
              <a:latin typeface="Helvetica Neue"/>
              <a:ea typeface="Helvetica Neue"/>
              <a:cs typeface="Helvetica Neue"/>
              <a:sym typeface="Helvetica Neue"/>
            </a:endParaRPr>
          </a:p>
          <a:p>
            <a:pPr marL="0" marR="0" lvl="0" indent="0" algn="l" rtl="0">
              <a:lnSpc>
                <a:spcPct val="100000"/>
              </a:lnSpc>
              <a:spcBef>
                <a:spcPts val="0"/>
              </a:spcBef>
              <a:spcAft>
                <a:spcPts val="0"/>
              </a:spcAft>
              <a:buClr>
                <a:srgbClr val="000000"/>
              </a:buClr>
              <a:buSzPts val="2400"/>
              <a:buFont typeface="Arial"/>
              <a:buNone/>
            </a:pPr>
            <a:r>
              <a:rPr lang="en-US" sz="2400" b="1" i="0" u="none" strike="noStrike" cap="none">
                <a:solidFill>
                  <a:schemeClr val="dk1"/>
                </a:solidFill>
                <a:latin typeface="Helvetica Neue"/>
                <a:ea typeface="Helvetica Neue"/>
                <a:cs typeface="Helvetica Neue"/>
                <a:sym typeface="Helvetica Neue"/>
              </a:rPr>
              <a:t>OPTION 2</a:t>
            </a:r>
            <a:r>
              <a:rPr lang="en-US" sz="2400" b="0" i="0" u="none" strike="noStrike" cap="none">
                <a:solidFill>
                  <a:schemeClr val="dk1"/>
                </a:solidFill>
                <a:latin typeface="Helvetica Neue"/>
                <a:ea typeface="Helvetica Neue"/>
                <a:cs typeface="Helvetica Neue"/>
                <a:sym typeface="Helvetica Neue"/>
              </a:rPr>
              <a:t>: if you have done actual participation visualize your outputs and outcomes so far in the project! Introduce the monitoring process, the indicators used for evaluation and lessons learnt! Propose a new process that already adapts these findings!</a:t>
            </a:r>
            <a:endParaRPr sz="2400" b="0" i="0" u="none" strike="noStrike" cap="none">
              <a:solidFill>
                <a:schemeClr val="dk1"/>
              </a:solidFill>
              <a:latin typeface="Helvetica Neue"/>
              <a:ea typeface="Helvetica Neue"/>
              <a:cs typeface="Helvetica Neue"/>
              <a:sym typeface="Helvetica Neue"/>
            </a:endParaRPr>
          </a:p>
          <a:p>
            <a:pPr marL="0" marR="0" lvl="0" indent="0" algn="l" rtl="0">
              <a:lnSpc>
                <a:spcPct val="100000"/>
              </a:lnSpc>
              <a:spcBef>
                <a:spcPts val="0"/>
              </a:spcBef>
              <a:spcAft>
                <a:spcPts val="0"/>
              </a:spcAft>
              <a:buClr>
                <a:srgbClr val="000000"/>
              </a:buClr>
              <a:buSzPts val="2400"/>
              <a:buFont typeface="Arial"/>
              <a:buNone/>
            </a:pPr>
            <a:endParaRPr sz="2400" b="0" i="0" u="none" strike="noStrike" cap="none">
              <a:solidFill>
                <a:schemeClr val="dk1"/>
              </a:solidFill>
              <a:latin typeface="Helvetica Neue"/>
              <a:ea typeface="Helvetica Neue"/>
              <a:cs typeface="Helvetica Neue"/>
              <a:sym typeface="Helvetica Neue"/>
            </a:endParaRPr>
          </a:p>
          <a:p>
            <a:pPr marL="0" marR="0" lvl="0" indent="0" algn="l" rtl="0">
              <a:lnSpc>
                <a:spcPct val="100000"/>
              </a:lnSpc>
              <a:spcBef>
                <a:spcPts val="0"/>
              </a:spcBef>
              <a:spcAft>
                <a:spcPts val="0"/>
              </a:spcAft>
              <a:buNone/>
            </a:pPr>
            <a:r>
              <a:rPr lang="en-US" sz="2400" b="0" i="0" u="none" strike="noStrike" cap="none">
                <a:solidFill>
                  <a:srgbClr val="000000"/>
                </a:solidFill>
                <a:latin typeface="Helvetica Neue"/>
                <a:ea typeface="Helvetica Neue"/>
                <a:cs typeface="Helvetica Neue"/>
                <a:sym typeface="Helvetica Neue"/>
              </a:rPr>
              <a:t>Please use some graphic representation to communicate your process and reflection!</a:t>
            </a:r>
            <a:endParaRPr sz="1400" b="0" i="0" u="none" strike="noStrike" cap="none">
              <a:solidFill>
                <a:srgbClr val="00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2400"/>
              <a:buFont typeface="Arial"/>
              <a:buNone/>
            </a:pPr>
            <a:endParaRPr sz="2400" b="0" i="0" u="none" strike="noStrike" cap="none">
              <a:solidFill>
                <a:schemeClr val="dk1"/>
              </a:solidFill>
              <a:latin typeface="Helvetica Neue"/>
              <a:ea typeface="Helvetica Neue"/>
              <a:cs typeface="Helvetica Neue"/>
              <a:sym typeface="Helvetica Neue"/>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66"/>
        <p:cNvGrpSpPr/>
        <p:nvPr/>
      </p:nvGrpSpPr>
      <p:grpSpPr>
        <a:xfrm>
          <a:off x="0" y="0"/>
          <a:ext cx="0" cy="0"/>
          <a:chOff x="0" y="0"/>
          <a:chExt cx="0" cy="0"/>
        </a:xfrm>
      </p:grpSpPr>
      <p:pic>
        <p:nvPicPr>
          <p:cNvPr id="67" name="Google Shape;67;p18" descr="Template_E.png"/>
          <p:cNvPicPr preferRelativeResize="0"/>
          <p:nvPr/>
        </p:nvPicPr>
        <p:blipFill rotWithShape="1">
          <a:blip r:embed="rId3">
            <a:alphaModFix/>
          </a:blip>
          <a:srcRect/>
          <a:stretch/>
        </p:blipFill>
        <p:spPr>
          <a:xfrm>
            <a:off x="-1" y="215594"/>
            <a:ext cx="13004804" cy="9547778"/>
          </a:xfrm>
          <a:prstGeom prst="rect">
            <a:avLst/>
          </a:prstGeom>
          <a:noFill/>
          <a:ln>
            <a:noFill/>
          </a:ln>
        </p:spPr>
      </p:pic>
      <p:sp>
        <p:nvSpPr>
          <p:cNvPr id="68" name="Google Shape;68;p18"/>
          <p:cNvSpPr txBox="1"/>
          <p:nvPr/>
        </p:nvSpPr>
        <p:spPr>
          <a:xfrm>
            <a:off x="533400" y="299382"/>
            <a:ext cx="12573000" cy="595035"/>
          </a:xfrm>
          <a:prstGeom prst="rect">
            <a:avLst/>
          </a:prstGeom>
          <a:noFill/>
          <a:ln>
            <a:noFill/>
          </a:ln>
        </p:spPr>
        <p:txBody>
          <a:bodyPr spcFirstLastPara="1" wrap="square" lIns="50800" tIns="50800" rIns="50800" bIns="50800" anchor="ctr" anchorCtr="0">
            <a:spAutoFit/>
          </a:bodyPr>
          <a:lstStyle/>
          <a:p>
            <a:pPr marL="0" marR="0" lvl="0" indent="0" algn="l" rtl="0">
              <a:lnSpc>
                <a:spcPct val="100000"/>
              </a:lnSpc>
              <a:spcBef>
                <a:spcPts val="0"/>
              </a:spcBef>
              <a:spcAft>
                <a:spcPts val="0"/>
              </a:spcAft>
              <a:buClr>
                <a:srgbClr val="424242"/>
              </a:buClr>
              <a:buSzPts val="7000"/>
              <a:buFont typeface="Arial"/>
              <a:buNone/>
            </a:pPr>
            <a:r>
              <a:rPr lang="en-US" sz="3200" b="1" i="0" u="none" strike="noStrike" cap="none">
                <a:solidFill>
                  <a:schemeClr val="dk1"/>
                </a:solidFill>
                <a:latin typeface="Helvetica Neue"/>
                <a:ea typeface="Helvetica Neue"/>
                <a:cs typeface="Helvetica Neue"/>
                <a:sym typeface="Helvetica Neue"/>
              </a:rPr>
              <a:t>Collaborative Evaluation</a:t>
            </a:r>
            <a:endParaRPr sz="3200" b="0" i="0" u="none" strike="noStrike" cap="none">
              <a:solidFill>
                <a:schemeClr val="dk1"/>
              </a:solidFill>
              <a:latin typeface="Helvetica Neue"/>
              <a:ea typeface="Helvetica Neue"/>
              <a:cs typeface="Helvetica Neue"/>
              <a:sym typeface="Helvetica Neue"/>
            </a:endParaRPr>
          </a:p>
        </p:txBody>
      </p:sp>
      <p:sp>
        <p:nvSpPr>
          <p:cNvPr id="69" name="Google Shape;69;p18"/>
          <p:cNvSpPr txBox="1"/>
          <p:nvPr/>
        </p:nvSpPr>
        <p:spPr>
          <a:xfrm>
            <a:off x="417512" y="1157287"/>
            <a:ext cx="7327800" cy="462000"/>
          </a:xfrm>
          <a:prstGeom prst="rect">
            <a:avLst/>
          </a:prstGeom>
          <a:noFill/>
          <a:ln>
            <a:noFill/>
          </a:ln>
        </p:spPr>
        <p:txBody>
          <a:bodyPr spcFirstLastPara="1" wrap="square" lIns="91425" tIns="45700" rIns="91425" bIns="45700" anchor="t" anchorCtr="0">
            <a:noAutofit/>
          </a:bodyPr>
          <a:lstStyle/>
          <a:p>
            <a:pPr marL="0" marR="0" lvl="0" indent="0" algn="ctr" rtl="0">
              <a:lnSpc>
                <a:spcPct val="100000"/>
              </a:lnSpc>
              <a:spcBef>
                <a:spcPts val="0"/>
              </a:spcBef>
              <a:spcAft>
                <a:spcPts val="0"/>
              </a:spcAft>
              <a:buClr>
                <a:srgbClr val="000000"/>
              </a:buClr>
              <a:buSzPts val="2400"/>
              <a:buFont typeface="Helvetica Neue"/>
              <a:buNone/>
            </a:pPr>
            <a:r>
              <a:rPr lang="en-US" sz="2400" b="1" i="0" u="none" strike="noStrike" cap="none">
                <a:solidFill>
                  <a:srgbClr val="000000"/>
                </a:solidFill>
                <a:latin typeface="Helvetica Neue"/>
                <a:ea typeface="Helvetica Neue"/>
                <a:cs typeface="Helvetica Neue"/>
                <a:sym typeface="Helvetica Neue"/>
              </a:rPr>
              <a:t>Assignment general information and timeline (3)</a:t>
            </a:r>
            <a:endParaRPr sz="1400" b="0" i="0" u="none" strike="noStrike" cap="none">
              <a:solidFill>
                <a:srgbClr val="000000"/>
              </a:solidFill>
              <a:latin typeface="Arial"/>
              <a:ea typeface="Arial"/>
              <a:cs typeface="Arial"/>
              <a:sym typeface="Arial"/>
            </a:endParaRPr>
          </a:p>
        </p:txBody>
      </p:sp>
      <p:sp>
        <p:nvSpPr>
          <p:cNvPr id="70" name="Google Shape;70;p18"/>
          <p:cNvSpPr txBox="1"/>
          <p:nvPr/>
        </p:nvSpPr>
        <p:spPr>
          <a:xfrm>
            <a:off x="450750" y="1864725"/>
            <a:ext cx="11707913" cy="18687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2400"/>
              <a:buFont typeface="Arial"/>
              <a:buNone/>
            </a:pPr>
            <a:r>
              <a:rPr lang="en-US" sz="2400" b="0" i="0" u="none" strike="noStrike" cap="none">
                <a:solidFill>
                  <a:schemeClr val="dk1"/>
                </a:solidFill>
                <a:latin typeface="Helvetica Neue"/>
                <a:ea typeface="Helvetica Neue"/>
                <a:cs typeface="Helvetica Neue"/>
                <a:sym typeface="Helvetica Neue"/>
              </a:rPr>
              <a:t>You will have 12 minutes to present your evaluation and monitoring, which will be followed up by a 8 minutes discussion period. Please be sure to practice your presentation beforehand, time limits will be followed closely by moderators. Lastly, have fun with this approach and utilize your creative ability to connect with your audience and draw them into your story!</a:t>
            </a:r>
            <a:endParaRPr sz="2400" b="0" i="0" u="none" strike="noStrike" cap="none">
              <a:solidFill>
                <a:schemeClr val="dk1"/>
              </a:solidFill>
              <a:latin typeface="Helvetica Neue"/>
              <a:ea typeface="Helvetica Neue"/>
              <a:cs typeface="Helvetica Neue"/>
              <a:sym typeface="Helvetica Neue"/>
            </a:endParaRPr>
          </a:p>
        </p:txBody>
      </p:sp>
      <p:sp>
        <p:nvSpPr>
          <p:cNvPr id="71" name="Google Shape;71;p18"/>
          <p:cNvSpPr txBox="1"/>
          <p:nvPr/>
        </p:nvSpPr>
        <p:spPr>
          <a:xfrm>
            <a:off x="417512" y="3978863"/>
            <a:ext cx="9369426" cy="1454700"/>
          </a:xfrm>
          <a:prstGeom prst="rect">
            <a:avLst/>
          </a:prstGeom>
          <a:noFill/>
          <a:ln>
            <a:noFill/>
          </a:ln>
        </p:spPr>
        <p:txBody>
          <a:bodyPr spcFirstLastPara="1" wrap="square" lIns="91425" tIns="91425" rIns="91425" bIns="91425" anchor="t" anchorCtr="0">
            <a:noAutofit/>
          </a:bodyPr>
          <a:lstStyle/>
          <a:p>
            <a:pPr marL="342900" marR="0" lvl="0" indent="-190500" algn="l" rtl="0">
              <a:lnSpc>
                <a:spcPct val="150000"/>
              </a:lnSpc>
              <a:spcBef>
                <a:spcPts val="0"/>
              </a:spcBef>
              <a:spcAft>
                <a:spcPts val="0"/>
              </a:spcAft>
              <a:buClr>
                <a:srgbClr val="000000"/>
              </a:buClr>
              <a:buSzPts val="2400"/>
              <a:buFont typeface="Noto Sans Symbols"/>
              <a:buNone/>
            </a:pPr>
            <a:endParaRPr sz="2400" b="1" i="0" u="none" strike="noStrike" cap="none" dirty="0">
              <a:solidFill>
                <a:schemeClr val="dk1"/>
              </a:solidFill>
              <a:latin typeface="Helvetica Neue"/>
              <a:ea typeface="Helvetica Neue"/>
              <a:cs typeface="Helvetica Neue"/>
              <a:sym typeface="Helvetica Neue"/>
            </a:endParaRPr>
          </a:p>
          <a:p>
            <a:pPr marL="342900" marR="0" lvl="0" indent="-342900" algn="l" rtl="0">
              <a:lnSpc>
                <a:spcPct val="150000"/>
              </a:lnSpc>
              <a:spcBef>
                <a:spcPts val="0"/>
              </a:spcBef>
              <a:spcAft>
                <a:spcPts val="0"/>
              </a:spcAft>
              <a:buClr>
                <a:schemeClr val="dk1"/>
              </a:buClr>
              <a:buSzPts val="2000"/>
              <a:buFont typeface="Noto Sans Symbols"/>
              <a:buChar char="▪"/>
            </a:pPr>
            <a:r>
              <a:rPr lang="en-US" sz="2400" b="1" i="0" u="none" strike="noStrike" cap="none" dirty="0">
                <a:solidFill>
                  <a:schemeClr val="dk1"/>
                </a:solidFill>
                <a:latin typeface="Helvetica Neue"/>
                <a:ea typeface="Helvetica Neue"/>
                <a:cs typeface="Helvetica Neue"/>
                <a:sym typeface="Helvetica Neue"/>
              </a:rPr>
              <a:t>Working period: </a:t>
            </a:r>
            <a:r>
              <a:rPr lang="en-US" sz="2400" b="0" i="0" u="none" strike="noStrike" cap="none" dirty="0">
                <a:solidFill>
                  <a:schemeClr val="dk1"/>
                </a:solidFill>
                <a:latin typeface="Helvetica Neue"/>
                <a:ea typeface="Helvetica Neue"/>
                <a:cs typeface="Helvetica Neue"/>
                <a:sym typeface="Helvetica Neue"/>
              </a:rPr>
              <a:t>06.30. </a:t>
            </a:r>
            <a:r>
              <a:rPr lang="en-US" sz="2400" b="0" i="0" u="none" strike="noStrike" cap="none">
                <a:solidFill>
                  <a:schemeClr val="dk1"/>
                </a:solidFill>
                <a:latin typeface="Helvetica Neue"/>
                <a:ea typeface="Helvetica Neue"/>
                <a:cs typeface="Helvetica Neue"/>
                <a:sym typeface="Helvetica Neue"/>
              </a:rPr>
              <a:t>– 07.06. </a:t>
            </a:r>
            <a:endParaRPr sz="2400" b="0" i="0" u="none" strike="noStrike" cap="none">
              <a:solidFill>
                <a:schemeClr val="dk1"/>
              </a:solidFill>
              <a:latin typeface="Helvetica Neue"/>
              <a:ea typeface="Helvetica Neue"/>
              <a:cs typeface="Helvetica Neue"/>
              <a:sym typeface="Helvetica Neue"/>
            </a:endParaRPr>
          </a:p>
          <a:p>
            <a:pPr marL="342900" marR="0" lvl="0" indent="-342900" algn="l" rtl="0">
              <a:lnSpc>
                <a:spcPct val="150000"/>
              </a:lnSpc>
              <a:spcBef>
                <a:spcPts val="0"/>
              </a:spcBef>
              <a:spcAft>
                <a:spcPts val="0"/>
              </a:spcAft>
              <a:buClr>
                <a:schemeClr val="dk1"/>
              </a:buClr>
              <a:buSzPts val="2000"/>
              <a:buFont typeface="Noto Sans Symbols"/>
              <a:buChar char="▪"/>
            </a:pPr>
            <a:r>
              <a:rPr lang="en-US" sz="2400" b="1" i="0" u="none" strike="noStrike" cap="none" dirty="0">
                <a:solidFill>
                  <a:schemeClr val="dk1"/>
                </a:solidFill>
                <a:latin typeface="Helvetica Neue"/>
                <a:ea typeface="Helvetica Neue"/>
                <a:cs typeface="Helvetica Neue"/>
                <a:sym typeface="Helvetica Neue"/>
              </a:rPr>
              <a:t>Submit</a:t>
            </a:r>
            <a:r>
              <a:rPr lang="en-US" sz="2400" b="0" i="0" u="none" strike="noStrike" cap="none" dirty="0">
                <a:solidFill>
                  <a:schemeClr val="dk1"/>
                </a:solidFill>
                <a:latin typeface="Helvetica Neue"/>
                <a:ea typeface="Helvetica Neue"/>
                <a:cs typeface="Helvetica Neue"/>
                <a:sym typeface="Helvetica Neue"/>
              </a:rPr>
              <a:t> on ILIAS by </a:t>
            </a:r>
            <a:r>
              <a:rPr lang="en-US" sz="2400" b="1" i="0" u="none" strike="noStrike" cap="none" dirty="0">
                <a:solidFill>
                  <a:schemeClr val="dk1"/>
                </a:solidFill>
                <a:latin typeface="Helvetica Neue"/>
                <a:ea typeface="Helvetica Neue"/>
                <a:cs typeface="Helvetica Neue"/>
                <a:sym typeface="Helvetica Neue"/>
              </a:rPr>
              <a:t>1</a:t>
            </a:r>
            <a:r>
              <a:rPr lang="en-US" sz="2400" b="1" dirty="0">
                <a:solidFill>
                  <a:schemeClr val="dk1"/>
                </a:solidFill>
                <a:latin typeface="Helvetica Neue"/>
                <a:ea typeface="Helvetica Neue"/>
                <a:cs typeface="Helvetica Neue"/>
                <a:sym typeface="Helvetica Neue"/>
              </a:rPr>
              <a:t>7</a:t>
            </a:r>
            <a:r>
              <a:rPr lang="en-US" sz="2400" b="1" i="0" u="none" strike="noStrike" cap="none" dirty="0">
                <a:solidFill>
                  <a:schemeClr val="dk1"/>
                </a:solidFill>
                <a:latin typeface="Helvetica Neue"/>
                <a:ea typeface="Helvetica Neue"/>
                <a:cs typeface="Helvetica Neue"/>
                <a:sym typeface="Helvetica Neue"/>
              </a:rPr>
              <a:t>:00 July 7, 2021 </a:t>
            </a:r>
            <a:r>
              <a:rPr lang="en-US" sz="2400" u="none" dirty="0">
                <a:solidFill>
                  <a:schemeClr val="dk1"/>
                </a:solidFill>
              </a:rPr>
              <a:t>https://ilias.hfwu.de/goto.php?target=exc_33872&amp;client_id=hfwu</a:t>
            </a:r>
            <a:endParaRPr sz="2400" b="1" i="0" u="none" strike="noStrike" cap="none" dirty="0">
              <a:solidFill>
                <a:schemeClr val="dk1"/>
              </a:solidFill>
              <a:latin typeface="Helvetica Neue"/>
              <a:ea typeface="Helvetica Neue"/>
              <a:cs typeface="Helvetica Neue"/>
              <a:sym typeface="Helvetica Neue"/>
            </a:endParaRPr>
          </a:p>
          <a:p>
            <a:pPr marL="342900" marR="0" lvl="0" indent="-342900" algn="l" rtl="0">
              <a:lnSpc>
                <a:spcPct val="150000"/>
              </a:lnSpc>
              <a:spcBef>
                <a:spcPts val="0"/>
              </a:spcBef>
              <a:spcAft>
                <a:spcPts val="0"/>
              </a:spcAft>
              <a:buClr>
                <a:schemeClr val="dk1"/>
              </a:buClr>
              <a:buSzPts val="2000"/>
              <a:buFont typeface="Noto Sans Symbols"/>
              <a:buChar char="▪"/>
            </a:pPr>
            <a:r>
              <a:rPr lang="en-US" sz="2400" b="1" i="0" u="none" strike="noStrike" cap="none" dirty="0">
                <a:solidFill>
                  <a:schemeClr val="dk1"/>
                </a:solidFill>
                <a:latin typeface="Helvetica Neue"/>
                <a:ea typeface="Helvetica Neue"/>
                <a:cs typeface="Helvetica Neue"/>
                <a:sym typeface="Helvetica Neue"/>
              </a:rPr>
              <a:t>Presentation + discussion in cross-cultural sessions: </a:t>
            </a:r>
            <a:r>
              <a:rPr lang="en-US" sz="2400" b="0" i="0" u="none" strike="noStrike" cap="none" dirty="0">
                <a:solidFill>
                  <a:schemeClr val="dk1"/>
                </a:solidFill>
                <a:latin typeface="Helvetica Neue"/>
                <a:ea typeface="Helvetica Neue"/>
                <a:cs typeface="Helvetica Neue"/>
                <a:sym typeface="Helvetica Neue"/>
              </a:rPr>
              <a:t>online on </a:t>
            </a:r>
            <a:r>
              <a:rPr lang="en-US" sz="2400" b="1" i="0" u="none" strike="noStrike" cap="none" dirty="0">
                <a:solidFill>
                  <a:schemeClr val="dk1"/>
                </a:solidFill>
                <a:latin typeface="Helvetica Neue"/>
                <a:ea typeface="Helvetica Neue"/>
                <a:cs typeface="Helvetica Neue"/>
                <a:sym typeface="Helvetica Neue"/>
              </a:rPr>
              <a:t>July 7</a:t>
            </a:r>
            <a:r>
              <a:rPr lang="en-US" sz="2400" b="0" i="0" u="none" strike="noStrike" cap="none" dirty="0">
                <a:solidFill>
                  <a:schemeClr val="dk1"/>
                </a:solidFill>
                <a:latin typeface="Helvetica Neue"/>
                <a:ea typeface="Helvetica Neue"/>
                <a:cs typeface="Helvetica Neue"/>
                <a:sym typeface="Helvetica Neue"/>
              </a:rPr>
              <a:t>, 2021, 17 00 - 18 30  CET</a:t>
            </a:r>
            <a:endParaRPr sz="2400" b="0" i="0" u="none" strike="noStrike" cap="none" dirty="0">
              <a:solidFill>
                <a:schemeClr val="dk1"/>
              </a:solidFill>
              <a:latin typeface="Arial"/>
              <a:ea typeface="Arial"/>
              <a:cs typeface="Arial"/>
              <a:sym typeface="Arial"/>
            </a:endParaRPr>
          </a:p>
          <a:p>
            <a:pPr marL="342900" marR="0" lvl="0" indent="-342900" algn="l" rtl="0">
              <a:lnSpc>
                <a:spcPct val="150000"/>
              </a:lnSpc>
              <a:spcBef>
                <a:spcPts val="0"/>
              </a:spcBef>
              <a:spcAft>
                <a:spcPts val="0"/>
              </a:spcAft>
              <a:buClr>
                <a:schemeClr val="dk1"/>
              </a:buClr>
              <a:buSzPts val="2000"/>
              <a:buFont typeface="Noto Sans Symbols"/>
              <a:buChar char="▪"/>
            </a:pPr>
            <a:r>
              <a:rPr lang="en-US" sz="2400" b="0" i="0" u="none" strike="noStrike" cap="none" dirty="0">
                <a:solidFill>
                  <a:schemeClr val="dk1"/>
                </a:solidFill>
                <a:latin typeface="Helvetica Neue"/>
                <a:ea typeface="Helvetica Neue"/>
                <a:cs typeface="Helvetica Neue"/>
                <a:sym typeface="Helvetica Neue"/>
              </a:rPr>
              <a:t>Publication on the seminar wiki by</a:t>
            </a:r>
            <a:r>
              <a:rPr lang="en-US" sz="2400" b="1" i="0" u="none" strike="noStrike" cap="none" dirty="0">
                <a:solidFill>
                  <a:schemeClr val="dk1"/>
                </a:solidFill>
                <a:latin typeface="Helvetica Neue"/>
                <a:ea typeface="Helvetica Neue"/>
                <a:cs typeface="Helvetica Neue"/>
                <a:sym typeface="Helvetica Neue"/>
              </a:rPr>
              <a:t> July 14, 2021</a:t>
            </a:r>
            <a:endParaRPr sz="2400" b="1" i="0" u="none" strike="noStrike" cap="none" dirty="0">
              <a:solidFill>
                <a:srgbClr val="000000"/>
              </a:solidFill>
              <a:latin typeface="Arial"/>
              <a:ea typeface="Arial"/>
              <a:cs typeface="Arial"/>
              <a:sym typeface="Aria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75"/>
        <p:cNvGrpSpPr/>
        <p:nvPr/>
      </p:nvGrpSpPr>
      <p:grpSpPr>
        <a:xfrm>
          <a:off x="0" y="0"/>
          <a:ext cx="0" cy="0"/>
          <a:chOff x="0" y="0"/>
          <a:chExt cx="0" cy="0"/>
        </a:xfrm>
      </p:grpSpPr>
      <p:pic>
        <p:nvPicPr>
          <p:cNvPr id="76" name="Google Shape;76;g8b735d6286_0_70" descr="Template_E.png"/>
          <p:cNvPicPr preferRelativeResize="0"/>
          <p:nvPr/>
        </p:nvPicPr>
        <p:blipFill rotWithShape="1">
          <a:blip r:embed="rId3">
            <a:alphaModFix/>
          </a:blip>
          <a:srcRect/>
          <a:stretch/>
        </p:blipFill>
        <p:spPr>
          <a:xfrm>
            <a:off x="-1" y="215594"/>
            <a:ext cx="13004804" cy="9547778"/>
          </a:xfrm>
          <a:prstGeom prst="rect">
            <a:avLst/>
          </a:prstGeom>
          <a:noFill/>
          <a:ln>
            <a:noFill/>
          </a:ln>
        </p:spPr>
      </p:pic>
      <p:sp>
        <p:nvSpPr>
          <p:cNvPr id="77" name="Google Shape;77;g8b735d6286_0_70"/>
          <p:cNvSpPr txBox="1"/>
          <p:nvPr/>
        </p:nvSpPr>
        <p:spPr>
          <a:xfrm>
            <a:off x="533400" y="299382"/>
            <a:ext cx="12573000" cy="595035"/>
          </a:xfrm>
          <a:prstGeom prst="rect">
            <a:avLst/>
          </a:prstGeom>
          <a:noFill/>
          <a:ln>
            <a:noFill/>
          </a:ln>
        </p:spPr>
        <p:txBody>
          <a:bodyPr spcFirstLastPara="1" wrap="square" lIns="50800" tIns="50800" rIns="50800" bIns="50800" anchor="ctr" anchorCtr="0">
            <a:spAutoFit/>
          </a:bodyPr>
          <a:lstStyle/>
          <a:p>
            <a:pPr marL="0" marR="0" lvl="0" indent="0" algn="l" rtl="0">
              <a:lnSpc>
                <a:spcPct val="100000"/>
              </a:lnSpc>
              <a:spcBef>
                <a:spcPts val="0"/>
              </a:spcBef>
              <a:spcAft>
                <a:spcPts val="0"/>
              </a:spcAft>
              <a:buClr>
                <a:srgbClr val="424242"/>
              </a:buClr>
              <a:buSzPts val="7000"/>
              <a:buFont typeface="Arial"/>
              <a:buNone/>
            </a:pPr>
            <a:r>
              <a:rPr lang="en-US" sz="3200" b="1" i="0" u="none" strike="noStrike" cap="none">
                <a:solidFill>
                  <a:schemeClr val="dk1"/>
                </a:solidFill>
                <a:latin typeface="Helvetica Neue"/>
                <a:ea typeface="Helvetica Neue"/>
                <a:cs typeface="Helvetica Neue"/>
                <a:sym typeface="Helvetica Neue"/>
              </a:rPr>
              <a:t>Collaborative Evaluation</a:t>
            </a:r>
            <a:endParaRPr sz="3200" b="0" i="0" u="none" strike="noStrike" cap="none">
              <a:solidFill>
                <a:schemeClr val="dk1"/>
              </a:solidFill>
              <a:latin typeface="Helvetica Neue"/>
              <a:ea typeface="Helvetica Neue"/>
              <a:cs typeface="Helvetica Neue"/>
              <a:sym typeface="Helvetica Neue"/>
            </a:endParaRPr>
          </a:p>
        </p:txBody>
      </p:sp>
      <p:sp>
        <p:nvSpPr>
          <p:cNvPr id="78" name="Google Shape;78;g8b735d6286_0_70"/>
          <p:cNvSpPr txBox="1"/>
          <p:nvPr/>
        </p:nvSpPr>
        <p:spPr>
          <a:xfrm>
            <a:off x="327025" y="1060450"/>
            <a:ext cx="8491800" cy="399900"/>
          </a:xfrm>
          <a:prstGeom prst="rect">
            <a:avLst/>
          </a:prstGeom>
          <a:solidFill>
            <a:srgbClr val="CBFAF5"/>
          </a:solidFill>
          <a:ln>
            <a:noFill/>
          </a:ln>
        </p:spPr>
        <p:txBody>
          <a:bodyPr spcFirstLastPara="1" wrap="square" lIns="91425" tIns="45700" rIns="91425" bIns="45700" anchor="t" anchorCtr="0">
            <a:noAutofit/>
          </a:bodyPr>
          <a:lstStyle/>
          <a:p>
            <a:pPr marL="0" marR="0" lvl="0" indent="0" algn="ctr" rtl="0">
              <a:lnSpc>
                <a:spcPct val="100000"/>
              </a:lnSpc>
              <a:spcBef>
                <a:spcPts val="0"/>
              </a:spcBef>
              <a:spcAft>
                <a:spcPts val="0"/>
              </a:spcAft>
              <a:buClr>
                <a:srgbClr val="000000"/>
              </a:buClr>
              <a:buSzPts val="2000"/>
              <a:buFont typeface="Helvetica Neue"/>
              <a:buNone/>
            </a:pPr>
            <a:r>
              <a:rPr lang="en-US" sz="2000" b="0" i="1" u="none" strike="noStrike" cap="none">
                <a:solidFill>
                  <a:srgbClr val="000000"/>
                </a:solidFill>
                <a:latin typeface="Helvetica Neue"/>
                <a:ea typeface="Helvetica Neue"/>
                <a:cs typeface="Helvetica Neue"/>
                <a:sym typeface="Helvetica Neue"/>
              </a:rPr>
              <a:t>The following slides need to be completed/developed by each team </a:t>
            </a:r>
            <a:endParaRPr sz="1400" b="0" i="0" u="none" strike="noStrike" cap="none">
              <a:solidFill>
                <a:srgbClr val="000000"/>
              </a:solidFill>
              <a:latin typeface="Arial"/>
              <a:ea typeface="Arial"/>
              <a:cs typeface="Arial"/>
              <a:sym typeface="Arial"/>
            </a:endParaRPr>
          </a:p>
        </p:txBody>
      </p:sp>
      <p:sp>
        <p:nvSpPr>
          <p:cNvPr id="79" name="Google Shape;79;g8b735d6286_0_70"/>
          <p:cNvSpPr txBox="1"/>
          <p:nvPr/>
        </p:nvSpPr>
        <p:spPr>
          <a:xfrm>
            <a:off x="339200" y="2445712"/>
            <a:ext cx="12326400" cy="443850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2400"/>
              <a:buFont typeface="Helvetica Neue"/>
              <a:buNone/>
            </a:pPr>
            <a:r>
              <a:rPr lang="en-US" sz="2400" b="1" i="0" u="none" strike="noStrike" cap="none">
                <a:solidFill>
                  <a:srgbClr val="000000"/>
                </a:solidFill>
                <a:latin typeface="Helvetica Neue"/>
                <a:ea typeface="Helvetica Neue"/>
                <a:cs typeface="Helvetica Neue"/>
                <a:sym typeface="Helvetica Neue"/>
              </a:rPr>
              <a:t>1 Introduce the Scene and the Chall</a:t>
            </a:r>
            <a:r>
              <a:rPr lang="en-US" sz="2400" b="1">
                <a:latin typeface="Helvetica Neue"/>
                <a:ea typeface="Helvetica Neue"/>
                <a:cs typeface="Helvetica Neue"/>
                <a:sym typeface="Helvetica Neue"/>
              </a:rPr>
              <a:t>e</a:t>
            </a:r>
            <a:r>
              <a:rPr lang="en-US" sz="2400" b="1" i="0" u="none" strike="noStrike" cap="none">
                <a:solidFill>
                  <a:srgbClr val="000000"/>
                </a:solidFill>
                <a:latin typeface="Helvetica Neue"/>
                <a:ea typeface="Helvetica Neue"/>
                <a:cs typeface="Helvetica Neue"/>
                <a:sym typeface="Helvetica Neue"/>
              </a:rPr>
              <a:t>nge (1 slide)</a:t>
            </a:r>
            <a:endParaRPr sz="1400" b="0" i="0" u="none" strike="noStrike" cap="none">
              <a:solidFill>
                <a:srgbClr val="00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2400"/>
              <a:buFont typeface="Arial"/>
              <a:buNone/>
            </a:pPr>
            <a:endParaRPr sz="2400" b="0" i="0" u="none" strike="noStrike" cap="none">
              <a:solidFill>
                <a:srgbClr val="000000"/>
              </a:solidFill>
              <a:latin typeface="Helvetica Neue"/>
              <a:ea typeface="Helvetica Neue"/>
              <a:cs typeface="Helvetica Neue"/>
              <a:sym typeface="Helvetica Neue"/>
            </a:endParaRPr>
          </a:p>
          <a:p>
            <a:pPr marL="457200" marR="0" lvl="0" indent="-381000" algn="l" rtl="0">
              <a:lnSpc>
                <a:spcPct val="100000"/>
              </a:lnSpc>
              <a:spcBef>
                <a:spcPts val="0"/>
              </a:spcBef>
              <a:spcAft>
                <a:spcPts val="0"/>
              </a:spcAft>
              <a:buClr>
                <a:srgbClr val="000000"/>
              </a:buClr>
              <a:buSzPts val="2400"/>
              <a:buFont typeface="Helvetica Neue"/>
              <a:buChar char="•"/>
            </a:pPr>
            <a:r>
              <a:rPr lang="en-US" sz="2400" b="0" i="0" u="none" strike="noStrike" cap="none">
                <a:solidFill>
                  <a:schemeClr val="dk1"/>
                </a:solidFill>
                <a:latin typeface="Helvetica Neue"/>
                <a:ea typeface="Helvetica Neue"/>
                <a:cs typeface="Helvetica Neue"/>
                <a:sym typeface="Helvetica Neue"/>
              </a:rPr>
              <a:t>Describe your landscape democracy challenge</a:t>
            </a:r>
            <a:endParaRPr sz="2400" b="0" i="0" u="none" strike="noStrike" cap="none">
              <a:solidFill>
                <a:srgbClr val="000000"/>
              </a:solidFill>
              <a:latin typeface="Helvetica Neue"/>
              <a:ea typeface="Helvetica Neue"/>
              <a:cs typeface="Helvetica Neue"/>
              <a:sym typeface="Helvetica Neue"/>
            </a:endParaRPr>
          </a:p>
          <a:p>
            <a:pPr marL="457200" marR="0" lvl="0" indent="-381000" algn="l" rtl="0">
              <a:lnSpc>
                <a:spcPct val="100000"/>
              </a:lnSpc>
              <a:spcBef>
                <a:spcPts val="0"/>
              </a:spcBef>
              <a:spcAft>
                <a:spcPts val="0"/>
              </a:spcAft>
              <a:buClr>
                <a:srgbClr val="000000"/>
              </a:buClr>
              <a:buSzPts val="2400"/>
              <a:buFont typeface="Helvetica Neue"/>
              <a:buChar char="•"/>
            </a:pPr>
            <a:r>
              <a:rPr lang="en-US" sz="2400" b="0" i="0" u="none" strike="noStrike" cap="none">
                <a:solidFill>
                  <a:schemeClr val="dk1"/>
                </a:solidFill>
                <a:latin typeface="Helvetica Neue"/>
                <a:ea typeface="Helvetica Neue"/>
                <a:cs typeface="Helvetica Neue"/>
                <a:sym typeface="Helvetica Neue"/>
              </a:rPr>
              <a:t>Make a problem-statement based on the landscape evaluation and assessment</a:t>
            </a:r>
            <a:endParaRPr sz="2400" b="0" i="0" u="none" strike="noStrike" cap="none">
              <a:solidFill>
                <a:srgbClr val="000000"/>
              </a:solidFill>
              <a:latin typeface="Helvetica Neue"/>
              <a:ea typeface="Helvetica Neue"/>
              <a:cs typeface="Helvetica Neue"/>
              <a:sym typeface="Helvetica Neue"/>
            </a:endParaRPr>
          </a:p>
          <a:p>
            <a:pPr marL="457200" marR="0" lvl="0" indent="0" algn="l" rtl="0">
              <a:lnSpc>
                <a:spcPct val="100000"/>
              </a:lnSpc>
              <a:spcBef>
                <a:spcPts val="0"/>
              </a:spcBef>
              <a:spcAft>
                <a:spcPts val="0"/>
              </a:spcAft>
              <a:buClr>
                <a:srgbClr val="000000"/>
              </a:buClr>
              <a:buSzPts val="2400"/>
              <a:buFont typeface="Arial"/>
              <a:buNone/>
            </a:pPr>
            <a:endParaRPr sz="2400" b="0" i="0" u="none" strike="noStrike" cap="none">
              <a:solidFill>
                <a:srgbClr val="000000"/>
              </a:solidFill>
              <a:latin typeface="Helvetica Neue"/>
              <a:ea typeface="Helvetica Neue"/>
              <a:cs typeface="Helvetica Neue"/>
              <a:sym typeface="Helvetica Neue"/>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83"/>
        <p:cNvGrpSpPr/>
        <p:nvPr/>
      </p:nvGrpSpPr>
      <p:grpSpPr>
        <a:xfrm>
          <a:off x="0" y="0"/>
          <a:ext cx="0" cy="0"/>
          <a:chOff x="0" y="0"/>
          <a:chExt cx="0" cy="0"/>
        </a:xfrm>
      </p:grpSpPr>
      <p:pic>
        <p:nvPicPr>
          <p:cNvPr id="84" name="Google Shape;84;p21" descr="Template_E.png"/>
          <p:cNvPicPr preferRelativeResize="0"/>
          <p:nvPr/>
        </p:nvPicPr>
        <p:blipFill rotWithShape="1">
          <a:blip r:embed="rId3">
            <a:alphaModFix/>
          </a:blip>
          <a:srcRect/>
          <a:stretch/>
        </p:blipFill>
        <p:spPr>
          <a:xfrm>
            <a:off x="-1" y="215594"/>
            <a:ext cx="13004804" cy="9547778"/>
          </a:xfrm>
          <a:prstGeom prst="rect">
            <a:avLst/>
          </a:prstGeom>
          <a:noFill/>
          <a:ln>
            <a:noFill/>
          </a:ln>
        </p:spPr>
      </p:pic>
      <p:sp>
        <p:nvSpPr>
          <p:cNvPr id="85" name="Google Shape;85;p21"/>
          <p:cNvSpPr txBox="1"/>
          <p:nvPr/>
        </p:nvSpPr>
        <p:spPr>
          <a:xfrm>
            <a:off x="533400" y="299382"/>
            <a:ext cx="12573000" cy="595035"/>
          </a:xfrm>
          <a:prstGeom prst="rect">
            <a:avLst/>
          </a:prstGeom>
          <a:noFill/>
          <a:ln>
            <a:noFill/>
          </a:ln>
        </p:spPr>
        <p:txBody>
          <a:bodyPr spcFirstLastPara="1" wrap="square" lIns="50800" tIns="50800" rIns="50800" bIns="50800" anchor="ctr" anchorCtr="0">
            <a:spAutoFit/>
          </a:bodyPr>
          <a:lstStyle/>
          <a:p>
            <a:pPr marL="0" marR="0" lvl="0" indent="0" algn="l" rtl="0">
              <a:lnSpc>
                <a:spcPct val="100000"/>
              </a:lnSpc>
              <a:spcBef>
                <a:spcPts val="0"/>
              </a:spcBef>
              <a:spcAft>
                <a:spcPts val="0"/>
              </a:spcAft>
              <a:buClr>
                <a:srgbClr val="424242"/>
              </a:buClr>
              <a:buSzPts val="7000"/>
              <a:buFont typeface="Arial"/>
              <a:buNone/>
            </a:pPr>
            <a:r>
              <a:rPr lang="en-US" sz="3200" b="1" i="0" u="none" strike="noStrike" cap="none">
                <a:solidFill>
                  <a:schemeClr val="dk1"/>
                </a:solidFill>
                <a:latin typeface="Helvetica Neue"/>
                <a:ea typeface="Helvetica Neue"/>
                <a:cs typeface="Helvetica Neue"/>
                <a:sym typeface="Helvetica Neue"/>
              </a:rPr>
              <a:t>Collaborative Evaluation</a:t>
            </a:r>
            <a:endParaRPr sz="3200" b="0" i="0" u="none" strike="noStrike" cap="none">
              <a:solidFill>
                <a:schemeClr val="dk1"/>
              </a:solidFill>
              <a:latin typeface="Helvetica Neue"/>
              <a:ea typeface="Helvetica Neue"/>
              <a:cs typeface="Helvetica Neue"/>
              <a:sym typeface="Helvetica Neue"/>
            </a:endParaRPr>
          </a:p>
        </p:txBody>
      </p:sp>
      <p:sp>
        <p:nvSpPr>
          <p:cNvPr id="86" name="Google Shape;86;p21"/>
          <p:cNvSpPr txBox="1"/>
          <p:nvPr/>
        </p:nvSpPr>
        <p:spPr>
          <a:xfrm>
            <a:off x="327025" y="1060450"/>
            <a:ext cx="8491800" cy="399900"/>
          </a:xfrm>
          <a:prstGeom prst="rect">
            <a:avLst/>
          </a:prstGeom>
          <a:solidFill>
            <a:srgbClr val="CBFAF5"/>
          </a:solidFill>
          <a:ln>
            <a:noFill/>
          </a:ln>
        </p:spPr>
        <p:txBody>
          <a:bodyPr spcFirstLastPara="1" wrap="square" lIns="91425" tIns="45700" rIns="91425" bIns="45700" anchor="t" anchorCtr="0">
            <a:noAutofit/>
          </a:bodyPr>
          <a:lstStyle/>
          <a:p>
            <a:pPr marL="0" marR="0" lvl="0" indent="0" algn="ctr" rtl="0">
              <a:lnSpc>
                <a:spcPct val="100000"/>
              </a:lnSpc>
              <a:spcBef>
                <a:spcPts val="0"/>
              </a:spcBef>
              <a:spcAft>
                <a:spcPts val="0"/>
              </a:spcAft>
              <a:buClr>
                <a:srgbClr val="000000"/>
              </a:buClr>
              <a:buSzPts val="2000"/>
              <a:buFont typeface="Helvetica Neue"/>
              <a:buNone/>
            </a:pPr>
            <a:r>
              <a:rPr lang="en-US" sz="2000" b="0" i="1" u="none" strike="noStrike" cap="none">
                <a:solidFill>
                  <a:srgbClr val="000000"/>
                </a:solidFill>
                <a:latin typeface="Helvetica Neue"/>
                <a:ea typeface="Helvetica Neue"/>
                <a:cs typeface="Helvetica Neue"/>
                <a:sym typeface="Helvetica Neue"/>
              </a:rPr>
              <a:t>The following slides need to be completed/developed by each team </a:t>
            </a:r>
            <a:endParaRPr sz="1400" b="0" i="0" u="none" strike="noStrike" cap="none">
              <a:solidFill>
                <a:srgbClr val="000000"/>
              </a:solidFill>
              <a:latin typeface="Arial"/>
              <a:ea typeface="Arial"/>
              <a:cs typeface="Arial"/>
              <a:sym typeface="Arial"/>
            </a:endParaRPr>
          </a:p>
        </p:txBody>
      </p:sp>
      <p:sp>
        <p:nvSpPr>
          <p:cNvPr id="87" name="Google Shape;87;p21"/>
          <p:cNvSpPr txBox="1"/>
          <p:nvPr/>
        </p:nvSpPr>
        <p:spPr>
          <a:xfrm>
            <a:off x="327025" y="2139950"/>
            <a:ext cx="12326400" cy="443850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2400"/>
              <a:buFont typeface="Helvetica Neue"/>
              <a:buNone/>
            </a:pPr>
            <a:r>
              <a:rPr lang="en-US" sz="2400" b="1" i="0" u="none" strike="noStrike" cap="none">
                <a:solidFill>
                  <a:srgbClr val="000000"/>
                </a:solidFill>
                <a:latin typeface="Helvetica Neue"/>
                <a:ea typeface="Helvetica Neue"/>
                <a:cs typeface="Helvetica Neue"/>
                <a:sym typeface="Helvetica Neue"/>
              </a:rPr>
              <a:t>2 Introduce the Actors and the Process (1 slide)</a:t>
            </a:r>
            <a:endParaRPr sz="1400" b="0" i="0" u="none" strike="noStrike" cap="none">
              <a:solidFill>
                <a:srgbClr val="00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2400"/>
              <a:buFont typeface="Arial"/>
              <a:buNone/>
            </a:pPr>
            <a:endParaRPr sz="2400" b="0" i="0" u="none" strike="noStrike" cap="none">
              <a:solidFill>
                <a:srgbClr val="000000"/>
              </a:solidFill>
              <a:latin typeface="Helvetica Neue"/>
              <a:ea typeface="Helvetica Neue"/>
              <a:cs typeface="Helvetica Neue"/>
              <a:sym typeface="Helvetica Neue"/>
            </a:endParaRPr>
          </a:p>
          <a:p>
            <a:pPr marL="457200" marR="0" lvl="0" indent="-381000" algn="l" rtl="0">
              <a:lnSpc>
                <a:spcPct val="100000"/>
              </a:lnSpc>
              <a:spcBef>
                <a:spcPts val="0"/>
              </a:spcBef>
              <a:spcAft>
                <a:spcPts val="0"/>
              </a:spcAft>
              <a:buClr>
                <a:srgbClr val="000000"/>
              </a:buClr>
              <a:buSzPts val="2400"/>
              <a:buFont typeface="Helvetica Neue"/>
              <a:buChar char="•"/>
            </a:pPr>
            <a:r>
              <a:rPr lang="en-US" sz="2400" b="0" i="0" u="none" strike="noStrike" cap="none">
                <a:solidFill>
                  <a:schemeClr val="dk1"/>
                </a:solidFill>
                <a:latin typeface="Helvetica Neue"/>
                <a:ea typeface="Helvetica Neue"/>
                <a:cs typeface="Helvetica Neue"/>
                <a:sym typeface="Helvetica Neue"/>
              </a:rPr>
              <a:t>Let us know who would be or was involved in the monitoring and evaluation process and why</a:t>
            </a:r>
            <a:endParaRPr sz="2400" b="0" i="0" u="none" strike="noStrike" cap="none">
              <a:solidFill>
                <a:schemeClr val="dk1"/>
              </a:solidFill>
              <a:latin typeface="Helvetica Neue"/>
              <a:ea typeface="Helvetica Neue"/>
              <a:cs typeface="Helvetica Neue"/>
              <a:sym typeface="Helvetica Neue"/>
            </a:endParaRPr>
          </a:p>
          <a:p>
            <a:pPr marL="457200" marR="0" lvl="0" indent="-381000" algn="l" rtl="0">
              <a:lnSpc>
                <a:spcPct val="100000"/>
              </a:lnSpc>
              <a:spcBef>
                <a:spcPts val="0"/>
              </a:spcBef>
              <a:spcAft>
                <a:spcPts val="0"/>
              </a:spcAft>
              <a:buClr>
                <a:srgbClr val="000000"/>
              </a:buClr>
              <a:buSzPts val="2400"/>
              <a:buFont typeface="Helvetica Neue"/>
              <a:buChar char="•"/>
            </a:pPr>
            <a:r>
              <a:rPr lang="en-US" sz="2400" b="0" i="0" u="none" strike="noStrike" cap="none">
                <a:solidFill>
                  <a:schemeClr val="dk1"/>
                </a:solidFill>
                <a:latin typeface="Helvetica Neue"/>
                <a:ea typeface="Helvetica Neue"/>
                <a:cs typeface="Helvetica Neue"/>
                <a:sym typeface="Helvetica Neue"/>
              </a:rPr>
              <a:t>Let us know where the evaluation process would or was taking place - depending on your approach, these could be different places at different times that you can illustrate in a process chart</a:t>
            </a:r>
            <a:endParaRPr sz="1400" b="0" i="0" u="none" strike="noStrike" cap="none">
              <a:solidFill>
                <a:srgbClr val="000000"/>
              </a:solidFill>
              <a:latin typeface="Arial"/>
              <a:ea typeface="Arial"/>
              <a:cs typeface="Arial"/>
              <a:sym typeface="Arial"/>
            </a:endParaRPr>
          </a:p>
          <a:p>
            <a:pPr marL="457200" marR="0" lvl="0" indent="-228600" algn="l" rtl="0">
              <a:lnSpc>
                <a:spcPct val="100000"/>
              </a:lnSpc>
              <a:spcBef>
                <a:spcPts val="0"/>
              </a:spcBef>
              <a:spcAft>
                <a:spcPts val="0"/>
              </a:spcAft>
              <a:buClr>
                <a:srgbClr val="000000"/>
              </a:buClr>
              <a:buSzPts val="2400"/>
              <a:buFont typeface="Helvetica Neue"/>
              <a:buNone/>
            </a:pPr>
            <a:endParaRPr sz="2400" b="0" i="0" u="none" strike="noStrike" cap="none">
              <a:solidFill>
                <a:schemeClr val="dk1"/>
              </a:solidFill>
              <a:latin typeface="Helvetica Neue"/>
              <a:ea typeface="Helvetica Neue"/>
              <a:cs typeface="Helvetica Neue"/>
              <a:sym typeface="Helvetica Neue"/>
            </a:endParaRPr>
          </a:p>
          <a:p>
            <a:pPr marL="457200" marR="0" lvl="0" indent="0" algn="l" rtl="0">
              <a:lnSpc>
                <a:spcPct val="100000"/>
              </a:lnSpc>
              <a:spcBef>
                <a:spcPts val="0"/>
              </a:spcBef>
              <a:spcAft>
                <a:spcPts val="0"/>
              </a:spcAft>
              <a:buClr>
                <a:srgbClr val="000000"/>
              </a:buClr>
              <a:buSzPts val="2400"/>
              <a:buFont typeface="Arial"/>
              <a:buNone/>
            </a:pPr>
            <a:endParaRPr sz="2400" b="0" i="0" u="none" strike="noStrike" cap="none">
              <a:solidFill>
                <a:srgbClr val="000000"/>
              </a:solidFill>
              <a:latin typeface="Helvetica Neue"/>
              <a:ea typeface="Helvetica Neue"/>
              <a:cs typeface="Helvetica Neue"/>
              <a:sym typeface="Helvetica Neue"/>
            </a:endParaRPr>
          </a:p>
          <a:p>
            <a:pPr marL="0" marR="0" lvl="0" indent="0" algn="l" rtl="0">
              <a:lnSpc>
                <a:spcPct val="100000"/>
              </a:lnSpc>
              <a:spcBef>
                <a:spcPts val="0"/>
              </a:spcBef>
              <a:spcAft>
                <a:spcPts val="0"/>
              </a:spcAft>
              <a:buClr>
                <a:srgbClr val="000000"/>
              </a:buClr>
              <a:buSzPts val="2400"/>
              <a:buFont typeface="Helvetica Neue"/>
              <a:buNone/>
            </a:pPr>
            <a:r>
              <a:rPr lang="en-US" sz="2400" b="0" i="0" u="none" strike="noStrike" cap="none">
                <a:solidFill>
                  <a:srgbClr val="000000"/>
                </a:solidFill>
                <a:latin typeface="Helvetica Neue"/>
                <a:ea typeface="Helvetica Neue"/>
                <a:cs typeface="Helvetica Neue"/>
                <a:sym typeface="Helvetica Neue"/>
              </a:rPr>
              <a:t> </a:t>
            </a:r>
            <a:endParaRPr sz="1400" b="0" i="0" u="none" strike="noStrike" cap="none">
              <a:solidFill>
                <a:srgbClr val="000000"/>
              </a:solidFill>
              <a:latin typeface="Arial"/>
              <a:ea typeface="Arial"/>
              <a:cs typeface="Arial"/>
              <a:sym typeface="Aria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91"/>
        <p:cNvGrpSpPr/>
        <p:nvPr/>
      </p:nvGrpSpPr>
      <p:grpSpPr>
        <a:xfrm>
          <a:off x="0" y="0"/>
          <a:ext cx="0" cy="0"/>
          <a:chOff x="0" y="0"/>
          <a:chExt cx="0" cy="0"/>
        </a:xfrm>
      </p:grpSpPr>
      <p:pic>
        <p:nvPicPr>
          <p:cNvPr id="92" name="Google Shape;92;p22" descr="Template_E.png"/>
          <p:cNvPicPr preferRelativeResize="0"/>
          <p:nvPr/>
        </p:nvPicPr>
        <p:blipFill rotWithShape="1">
          <a:blip r:embed="rId3">
            <a:alphaModFix/>
          </a:blip>
          <a:srcRect/>
          <a:stretch/>
        </p:blipFill>
        <p:spPr>
          <a:xfrm>
            <a:off x="-1" y="215594"/>
            <a:ext cx="13004804" cy="9547778"/>
          </a:xfrm>
          <a:prstGeom prst="rect">
            <a:avLst/>
          </a:prstGeom>
          <a:noFill/>
          <a:ln>
            <a:noFill/>
          </a:ln>
        </p:spPr>
      </p:pic>
      <p:sp>
        <p:nvSpPr>
          <p:cNvPr id="93" name="Google Shape;93;p22"/>
          <p:cNvSpPr txBox="1"/>
          <p:nvPr/>
        </p:nvSpPr>
        <p:spPr>
          <a:xfrm>
            <a:off x="533400" y="299382"/>
            <a:ext cx="12573000" cy="595035"/>
          </a:xfrm>
          <a:prstGeom prst="rect">
            <a:avLst/>
          </a:prstGeom>
          <a:noFill/>
          <a:ln>
            <a:noFill/>
          </a:ln>
        </p:spPr>
        <p:txBody>
          <a:bodyPr spcFirstLastPara="1" wrap="square" lIns="50800" tIns="50800" rIns="50800" bIns="50800" anchor="ctr" anchorCtr="0">
            <a:spAutoFit/>
          </a:bodyPr>
          <a:lstStyle/>
          <a:p>
            <a:pPr marL="0" marR="0" lvl="0" indent="0" algn="l" rtl="0">
              <a:lnSpc>
                <a:spcPct val="100000"/>
              </a:lnSpc>
              <a:spcBef>
                <a:spcPts val="0"/>
              </a:spcBef>
              <a:spcAft>
                <a:spcPts val="0"/>
              </a:spcAft>
              <a:buClr>
                <a:srgbClr val="424242"/>
              </a:buClr>
              <a:buSzPts val="7000"/>
              <a:buFont typeface="Arial"/>
              <a:buNone/>
            </a:pPr>
            <a:r>
              <a:rPr lang="en-US" sz="3200" b="1" i="0" u="none" strike="noStrike" cap="none">
                <a:solidFill>
                  <a:schemeClr val="dk1"/>
                </a:solidFill>
                <a:latin typeface="Helvetica Neue"/>
                <a:ea typeface="Helvetica Neue"/>
                <a:cs typeface="Helvetica Neue"/>
                <a:sym typeface="Helvetica Neue"/>
              </a:rPr>
              <a:t>Collaborative Evaluation</a:t>
            </a:r>
            <a:endParaRPr sz="3200" b="0" i="0" u="none" strike="noStrike" cap="none">
              <a:solidFill>
                <a:schemeClr val="dk1"/>
              </a:solidFill>
              <a:latin typeface="Helvetica Neue"/>
              <a:ea typeface="Helvetica Neue"/>
              <a:cs typeface="Helvetica Neue"/>
              <a:sym typeface="Helvetica Neue"/>
            </a:endParaRPr>
          </a:p>
        </p:txBody>
      </p:sp>
      <p:sp>
        <p:nvSpPr>
          <p:cNvPr id="94" name="Google Shape;94;p22"/>
          <p:cNvSpPr txBox="1"/>
          <p:nvPr/>
        </p:nvSpPr>
        <p:spPr>
          <a:xfrm>
            <a:off x="327025" y="1060450"/>
            <a:ext cx="8491800" cy="399900"/>
          </a:xfrm>
          <a:prstGeom prst="rect">
            <a:avLst/>
          </a:prstGeom>
          <a:solidFill>
            <a:srgbClr val="CBFAF5"/>
          </a:solidFill>
          <a:ln>
            <a:noFill/>
          </a:ln>
        </p:spPr>
        <p:txBody>
          <a:bodyPr spcFirstLastPara="1" wrap="square" lIns="91425" tIns="45700" rIns="91425" bIns="45700" anchor="t" anchorCtr="0">
            <a:noAutofit/>
          </a:bodyPr>
          <a:lstStyle/>
          <a:p>
            <a:pPr marL="0" marR="0" lvl="0" indent="0" algn="ctr" rtl="0">
              <a:lnSpc>
                <a:spcPct val="100000"/>
              </a:lnSpc>
              <a:spcBef>
                <a:spcPts val="0"/>
              </a:spcBef>
              <a:spcAft>
                <a:spcPts val="0"/>
              </a:spcAft>
              <a:buClr>
                <a:srgbClr val="000000"/>
              </a:buClr>
              <a:buSzPts val="2000"/>
              <a:buFont typeface="Helvetica Neue"/>
              <a:buNone/>
            </a:pPr>
            <a:r>
              <a:rPr lang="en-US" sz="2000" b="0" i="1" u="none" strike="noStrike" cap="none">
                <a:solidFill>
                  <a:srgbClr val="000000"/>
                </a:solidFill>
                <a:latin typeface="Helvetica Neue"/>
                <a:ea typeface="Helvetica Neue"/>
                <a:cs typeface="Helvetica Neue"/>
                <a:sym typeface="Helvetica Neue"/>
              </a:rPr>
              <a:t>The following slides need to be completed/developed by each team </a:t>
            </a:r>
            <a:endParaRPr sz="1400" b="0" i="0" u="none" strike="noStrike" cap="none">
              <a:solidFill>
                <a:srgbClr val="000000"/>
              </a:solidFill>
              <a:latin typeface="Arial"/>
              <a:ea typeface="Arial"/>
              <a:cs typeface="Arial"/>
              <a:sym typeface="Arial"/>
            </a:endParaRPr>
          </a:p>
        </p:txBody>
      </p:sp>
      <p:sp>
        <p:nvSpPr>
          <p:cNvPr id="95" name="Google Shape;95;p22"/>
          <p:cNvSpPr txBox="1"/>
          <p:nvPr/>
        </p:nvSpPr>
        <p:spPr>
          <a:xfrm>
            <a:off x="500066" y="2725737"/>
            <a:ext cx="12326400" cy="443850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2400"/>
              <a:buFont typeface="Helvetica Neue"/>
              <a:buNone/>
            </a:pPr>
            <a:r>
              <a:rPr lang="en-US" sz="2400" b="1" i="0" u="none" strike="noStrike" cap="none">
                <a:solidFill>
                  <a:srgbClr val="000000"/>
                </a:solidFill>
                <a:latin typeface="Helvetica Neue"/>
                <a:ea typeface="Helvetica Neue"/>
                <a:cs typeface="Helvetica Neue"/>
                <a:sym typeface="Helvetica Neue"/>
              </a:rPr>
              <a:t>Story-Telling 1: </a:t>
            </a:r>
            <a:endParaRPr sz="1400" b="0" i="0" u="none" strike="noStrike" cap="none">
              <a:solidFill>
                <a:srgbClr val="00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2400"/>
              <a:buFont typeface="Helvetica Neue"/>
              <a:buNone/>
            </a:pPr>
            <a:r>
              <a:rPr lang="en-US" sz="2400" b="1" i="0" u="none" strike="noStrike" cap="none">
                <a:solidFill>
                  <a:srgbClr val="000000"/>
                </a:solidFill>
                <a:latin typeface="Helvetica Neue"/>
                <a:ea typeface="Helvetica Neue"/>
                <a:cs typeface="Helvetica Neue"/>
                <a:sym typeface="Helvetica Neue"/>
              </a:rPr>
              <a:t>How we manage monitoring together and collect the data</a:t>
            </a:r>
            <a:endParaRPr sz="2400" b="1" i="0" u="none" strike="noStrike" cap="none">
              <a:solidFill>
                <a:srgbClr val="000000"/>
              </a:solidFill>
              <a:latin typeface="Helvetica Neue"/>
              <a:ea typeface="Helvetica Neue"/>
              <a:cs typeface="Helvetica Neue"/>
              <a:sym typeface="Helvetica Neue"/>
            </a:endParaRPr>
          </a:p>
          <a:p>
            <a:pPr marL="0" marR="0" lvl="0" indent="0" algn="l" rtl="0">
              <a:lnSpc>
                <a:spcPct val="100000"/>
              </a:lnSpc>
              <a:spcBef>
                <a:spcPts val="0"/>
              </a:spcBef>
              <a:spcAft>
                <a:spcPts val="0"/>
              </a:spcAft>
              <a:buClr>
                <a:srgbClr val="000000"/>
              </a:buClr>
              <a:buSzPts val="2400"/>
              <a:buFont typeface="Helvetica Neue"/>
              <a:buNone/>
            </a:pPr>
            <a:endParaRPr sz="2400" b="1" i="0" u="none" strike="noStrike" cap="none">
              <a:solidFill>
                <a:srgbClr val="000000"/>
              </a:solidFill>
              <a:latin typeface="Helvetica Neue"/>
              <a:ea typeface="Helvetica Neue"/>
              <a:cs typeface="Helvetica Neue"/>
              <a:sym typeface="Helvetica Neue"/>
            </a:endParaRPr>
          </a:p>
          <a:p>
            <a:pPr marL="342900" marR="0" lvl="0" indent="-342900" algn="l" rtl="0">
              <a:lnSpc>
                <a:spcPct val="100000"/>
              </a:lnSpc>
              <a:spcBef>
                <a:spcPts val="0"/>
              </a:spcBef>
              <a:spcAft>
                <a:spcPts val="0"/>
              </a:spcAft>
              <a:buClr>
                <a:srgbClr val="000000"/>
              </a:buClr>
              <a:buSzPts val="2400"/>
              <a:buFont typeface="Arial"/>
              <a:buChar char="•"/>
            </a:pPr>
            <a:r>
              <a:rPr lang="en-US" sz="2400" b="0" i="0" u="none" strike="noStrike" cap="none">
                <a:solidFill>
                  <a:schemeClr val="dk1"/>
                </a:solidFill>
                <a:latin typeface="Helvetica Neue"/>
                <a:ea typeface="Helvetica Neue"/>
                <a:cs typeface="Helvetica Neue"/>
                <a:sym typeface="Helvetica Neue"/>
              </a:rPr>
              <a:t>Here you show the process of how the different stakeholders take part in the monitoring process</a:t>
            </a:r>
            <a:endParaRPr sz="2400" b="0" i="0" u="none" strike="noStrike" cap="none">
              <a:solidFill>
                <a:schemeClr val="dk1"/>
              </a:solidFill>
              <a:latin typeface="Helvetica Neue"/>
              <a:ea typeface="Helvetica Neue"/>
              <a:cs typeface="Helvetica Neue"/>
              <a:sym typeface="Helvetica Neue"/>
            </a:endParaRPr>
          </a:p>
          <a:p>
            <a:pPr marL="342900" marR="0" lvl="0" indent="-342900" algn="l" rtl="0">
              <a:lnSpc>
                <a:spcPct val="100000"/>
              </a:lnSpc>
              <a:spcBef>
                <a:spcPts val="0"/>
              </a:spcBef>
              <a:spcAft>
                <a:spcPts val="0"/>
              </a:spcAft>
              <a:buClr>
                <a:srgbClr val="000000"/>
              </a:buClr>
              <a:buSzPts val="2400"/>
              <a:buFont typeface="Arial"/>
              <a:buChar char="•"/>
            </a:pPr>
            <a:r>
              <a:rPr lang="en-US" sz="2400" b="0" i="0" u="none" strike="noStrike" cap="none">
                <a:solidFill>
                  <a:schemeClr val="dk1"/>
                </a:solidFill>
                <a:latin typeface="Helvetica Neue"/>
                <a:ea typeface="Helvetica Neue"/>
                <a:cs typeface="Helvetica Neue"/>
                <a:sym typeface="Helvetica Neue"/>
              </a:rPr>
              <a:t>How we collected monitoring data?</a:t>
            </a:r>
            <a:endParaRPr sz="2400" b="0" i="0" u="none" strike="noStrike" cap="none">
              <a:solidFill>
                <a:schemeClr val="dk1"/>
              </a:solidFill>
              <a:latin typeface="Helvetica Neue"/>
              <a:ea typeface="Helvetica Neue"/>
              <a:cs typeface="Helvetica Neue"/>
              <a:sym typeface="Helvetica Neue"/>
            </a:endParaRPr>
          </a:p>
          <a:p>
            <a:pPr marL="342900" marR="0" lvl="0" indent="-342900" algn="l" rtl="0">
              <a:lnSpc>
                <a:spcPct val="100000"/>
              </a:lnSpc>
              <a:spcBef>
                <a:spcPts val="0"/>
              </a:spcBef>
              <a:spcAft>
                <a:spcPts val="0"/>
              </a:spcAft>
              <a:buClr>
                <a:srgbClr val="000000"/>
              </a:buClr>
              <a:buSzPts val="2400"/>
              <a:buFont typeface="Arial"/>
              <a:buChar char="•"/>
            </a:pPr>
            <a:r>
              <a:rPr lang="en-US" sz="2400" b="0" i="0" u="none" strike="noStrike" cap="none">
                <a:solidFill>
                  <a:schemeClr val="dk1"/>
                </a:solidFill>
                <a:latin typeface="Helvetica Neue"/>
                <a:ea typeface="Helvetica Neue"/>
                <a:cs typeface="Helvetica Neue"/>
                <a:sym typeface="Helvetica Neue"/>
              </a:rPr>
              <a:t>How we evaluated the process together with the community?</a:t>
            </a:r>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99"/>
        <p:cNvGrpSpPr/>
        <p:nvPr/>
      </p:nvGrpSpPr>
      <p:grpSpPr>
        <a:xfrm>
          <a:off x="0" y="0"/>
          <a:ext cx="0" cy="0"/>
          <a:chOff x="0" y="0"/>
          <a:chExt cx="0" cy="0"/>
        </a:xfrm>
      </p:grpSpPr>
      <p:pic>
        <p:nvPicPr>
          <p:cNvPr id="100" name="Google Shape;100;p24" descr="Template_E.png"/>
          <p:cNvPicPr preferRelativeResize="0"/>
          <p:nvPr/>
        </p:nvPicPr>
        <p:blipFill rotWithShape="1">
          <a:blip r:embed="rId3">
            <a:alphaModFix/>
          </a:blip>
          <a:srcRect/>
          <a:stretch/>
        </p:blipFill>
        <p:spPr>
          <a:xfrm>
            <a:off x="-1" y="215594"/>
            <a:ext cx="13004804" cy="9547778"/>
          </a:xfrm>
          <a:prstGeom prst="rect">
            <a:avLst/>
          </a:prstGeom>
          <a:noFill/>
          <a:ln>
            <a:noFill/>
          </a:ln>
        </p:spPr>
      </p:pic>
      <p:sp>
        <p:nvSpPr>
          <p:cNvPr id="101" name="Google Shape;101;p24"/>
          <p:cNvSpPr txBox="1"/>
          <p:nvPr/>
        </p:nvSpPr>
        <p:spPr>
          <a:xfrm>
            <a:off x="533400" y="299382"/>
            <a:ext cx="12573000" cy="595035"/>
          </a:xfrm>
          <a:prstGeom prst="rect">
            <a:avLst/>
          </a:prstGeom>
          <a:noFill/>
          <a:ln>
            <a:noFill/>
          </a:ln>
        </p:spPr>
        <p:txBody>
          <a:bodyPr spcFirstLastPara="1" wrap="square" lIns="50800" tIns="50800" rIns="50800" bIns="50800" anchor="ctr" anchorCtr="0">
            <a:spAutoFit/>
          </a:bodyPr>
          <a:lstStyle/>
          <a:p>
            <a:pPr marL="0" marR="0" lvl="0" indent="0" algn="l" rtl="0">
              <a:lnSpc>
                <a:spcPct val="100000"/>
              </a:lnSpc>
              <a:spcBef>
                <a:spcPts val="0"/>
              </a:spcBef>
              <a:spcAft>
                <a:spcPts val="0"/>
              </a:spcAft>
              <a:buClr>
                <a:srgbClr val="424242"/>
              </a:buClr>
              <a:buSzPts val="7000"/>
              <a:buFont typeface="Arial"/>
              <a:buNone/>
            </a:pPr>
            <a:r>
              <a:rPr lang="en-US" sz="3200" b="1" i="0" u="none" strike="noStrike" cap="none">
                <a:solidFill>
                  <a:schemeClr val="dk1"/>
                </a:solidFill>
                <a:latin typeface="Helvetica Neue"/>
                <a:ea typeface="Helvetica Neue"/>
                <a:cs typeface="Helvetica Neue"/>
                <a:sym typeface="Helvetica Neue"/>
              </a:rPr>
              <a:t>Collaborative Evaluation</a:t>
            </a:r>
            <a:endParaRPr sz="3200" b="0" i="0" u="none" strike="noStrike" cap="none">
              <a:solidFill>
                <a:schemeClr val="dk1"/>
              </a:solidFill>
              <a:latin typeface="Helvetica Neue"/>
              <a:ea typeface="Helvetica Neue"/>
              <a:cs typeface="Helvetica Neue"/>
              <a:sym typeface="Helvetica Neue"/>
            </a:endParaRPr>
          </a:p>
        </p:txBody>
      </p:sp>
      <p:sp>
        <p:nvSpPr>
          <p:cNvPr id="102" name="Google Shape;102;p24"/>
          <p:cNvSpPr txBox="1"/>
          <p:nvPr/>
        </p:nvSpPr>
        <p:spPr>
          <a:xfrm>
            <a:off x="327025" y="1060450"/>
            <a:ext cx="8491800" cy="399900"/>
          </a:xfrm>
          <a:prstGeom prst="rect">
            <a:avLst/>
          </a:prstGeom>
          <a:solidFill>
            <a:srgbClr val="CBFAF5"/>
          </a:solidFill>
          <a:ln>
            <a:noFill/>
          </a:ln>
        </p:spPr>
        <p:txBody>
          <a:bodyPr spcFirstLastPara="1" wrap="square" lIns="91425" tIns="45700" rIns="91425" bIns="45700" anchor="t" anchorCtr="0">
            <a:noAutofit/>
          </a:bodyPr>
          <a:lstStyle/>
          <a:p>
            <a:pPr marL="0" marR="0" lvl="0" indent="0" algn="ctr" rtl="0">
              <a:lnSpc>
                <a:spcPct val="100000"/>
              </a:lnSpc>
              <a:spcBef>
                <a:spcPts val="0"/>
              </a:spcBef>
              <a:spcAft>
                <a:spcPts val="0"/>
              </a:spcAft>
              <a:buClr>
                <a:srgbClr val="000000"/>
              </a:buClr>
              <a:buSzPts val="2000"/>
              <a:buFont typeface="Helvetica Neue"/>
              <a:buNone/>
            </a:pPr>
            <a:r>
              <a:rPr lang="en-US" sz="2000" b="0" i="1" u="none" strike="noStrike" cap="none">
                <a:solidFill>
                  <a:srgbClr val="000000"/>
                </a:solidFill>
                <a:latin typeface="Helvetica Neue"/>
                <a:ea typeface="Helvetica Neue"/>
                <a:cs typeface="Helvetica Neue"/>
                <a:sym typeface="Helvetica Neue"/>
              </a:rPr>
              <a:t>The following slides need to be completed/developed by each team </a:t>
            </a:r>
            <a:endParaRPr sz="1400" b="0" i="0" u="none" strike="noStrike" cap="none">
              <a:solidFill>
                <a:srgbClr val="000000"/>
              </a:solidFill>
              <a:latin typeface="Arial"/>
              <a:ea typeface="Arial"/>
              <a:cs typeface="Arial"/>
              <a:sym typeface="Arial"/>
            </a:endParaRPr>
          </a:p>
        </p:txBody>
      </p:sp>
      <p:sp>
        <p:nvSpPr>
          <p:cNvPr id="103" name="Google Shape;103;p24"/>
          <p:cNvSpPr txBox="1"/>
          <p:nvPr/>
        </p:nvSpPr>
        <p:spPr>
          <a:xfrm>
            <a:off x="327025" y="2454274"/>
            <a:ext cx="12326400" cy="443850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2400"/>
              <a:buFont typeface="Helvetica Neue"/>
              <a:buNone/>
            </a:pPr>
            <a:r>
              <a:rPr lang="en-US" sz="2400" b="1" i="0" u="none" strike="noStrike" cap="none">
                <a:solidFill>
                  <a:srgbClr val="000000"/>
                </a:solidFill>
                <a:latin typeface="Helvetica Neue"/>
                <a:ea typeface="Helvetica Neue"/>
                <a:cs typeface="Helvetica Neue"/>
                <a:sym typeface="Helvetica Neue"/>
              </a:rPr>
              <a:t>Story-Telling 2: </a:t>
            </a:r>
            <a:endParaRPr sz="1400" b="0" i="0" u="none" strike="noStrike" cap="none">
              <a:solidFill>
                <a:srgbClr val="00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2400"/>
              <a:buFont typeface="Helvetica Neue"/>
              <a:buNone/>
            </a:pPr>
            <a:r>
              <a:rPr lang="en-US" sz="2400" b="1" i="0" u="none" strike="noStrike" cap="none">
                <a:solidFill>
                  <a:srgbClr val="000000"/>
                </a:solidFill>
                <a:latin typeface="Helvetica Neue"/>
                <a:ea typeface="Helvetica Neue"/>
                <a:cs typeface="Helvetica Neue"/>
                <a:sym typeface="Helvetica Neue"/>
              </a:rPr>
              <a:t>How we evaluate the results</a:t>
            </a:r>
            <a:endParaRPr sz="2400" b="1" i="0" u="none" strike="noStrike" cap="none">
              <a:solidFill>
                <a:srgbClr val="000000"/>
              </a:solidFill>
              <a:latin typeface="Helvetica Neue"/>
              <a:ea typeface="Helvetica Neue"/>
              <a:cs typeface="Helvetica Neue"/>
              <a:sym typeface="Helvetica Neue"/>
            </a:endParaRPr>
          </a:p>
          <a:p>
            <a:pPr marL="0" marR="0" lvl="0" indent="0" algn="l" rtl="0">
              <a:lnSpc>
                <a:spcPct val="100000"/>
              </a:lnSpc>
              <a:spcBef>
                <a:spcPts val="0"/>
              </a:spcBef>
              <a:spcAft>
                <a:spcPts val="0"/>
              </a:spcAft>
              <a:buClr>
                <a:srgbClr val="000000"/>
              </a:buClr>
              <a:buSzPts val="2400"/>
              <a:buFont typeface="Helvetica Neue"/>
              <a:buNone/>
            </a:pPr>
            <a:endParaRPr sz="2400" b="1" i="0" u="none" strike="noStrike" cap="none">
              <a:solidFill>
                <a:schemeClr val="dk1"/>
              </a:solidFill>
              <a:latin typeface="Helvetica Neue"/>
              <a:ea typeface="Helvetica Neue"/>
              <a:cs typeface="Helvetica Neue"/>
              <a:sym typeface="Helvetica Neue"/>
            </a:endParaRPr>
          </a:p>
          <a:p>
            <a:pPr marL="342900" marR="0" lvl="0" indent="-342900" algn="l" rtl="0">
              <a:lnSpc>
                <a:spcPct val="100000"/>
              </a:lnSpc>
              <a:spcBef>
                <a:spcPts val="0"/>
              </a:spcBef>
              <a:spcAft>
                <a:spcPts val="0"/>
              </a:spcAft>
              <a:buClr>
                <a:srgbClr val="000000"/>
              </a:buClr>
              <a:buSzPts val="2400"/>
              <a:buFont typeface="Arial"/>
              <a:buChar char="•"/>
            </a:pPr>
            <a:r>
              <a:rPr lang="en-US" sz="2400" b="0" i="0" u="none" strike="noStrike" cap="none">
                <a:solidFill>
                  <a:schemeClr val="dk1"/>
                </a:solidFill>
                <a:latin typeface="Helvetica Neue"/>
                <a:ea typeface="Helvetica Neue"/>
                <a:cs typeface="Helvetica Neue"/>
                <a:sym typeface="Helvetica Neue"/>
              </a:rPr>
              <a:t>Visualize the output and outcomes of the process</a:t>
            </a:r>
            <a:endParaRPr sz="2400" b="0" i="0" u="none" strike="noStrike" cap="none">
              <a:solidFill>
                <a:schemeClr val="dk1"/>
              </a:solidFill>
              <a:latin typeface="Helvetica Neue"/>
              <a:ea typeface="Helvetica Neue"/>
              <a:cs typeface="Helvetica Neue"/>
              <a:sym typeface="Helvetica Neue"/>
            </a:endParaRPr>
          </a:p>
          <a:p>
            <a:pPr marL="342900" marR="0" lvl="0" indent="-342900" algn="l" rtl="0">
              <a:lnSpc>
                <a:spcPct val="100000"/>
              </a:lnSpc>
              <a:spcBef>
                <a:spcPts val="0"/>
              </a:spcBef>
              <a:spcAft>
                <a:spcPts val="0"/>
              </a:spcAft>
              <a:buClr>
                <a:srgbClr val="000000"/>
              </a:buClr>
              <a:buSzPts val="2400"/>
              <a:buFont typeface="Arial"/>
              <a:buChar char="•"/>
            </a:pPr>
            <a:r>
              <a:rPr lang="en-US" sz="2400" b="0" i="0" u="none" strike="noStrike" cap="none">
                <a:solidFill>
                  <a:schemeClr val="dk1"/>
                </a:solidFill>
                <a:latin typeface="Helvetica Neue"/>
                <a:ea typeface="Helvetica Neue"/>
                <a:cs typeface="Helvetica Neue"/>
                <a:sym typeface="Helvetica Neue"/>
              </a:rPr>
              <a:t>Describe what kind of indicators did you use</a:t>
            </a:r>
            <a:endParaRPr sz="2400" b="0" i="0" u="none" strike="noStrike" cap="none">
              <a:solidFill>
                <a:schemeClr val="dk1"/>
              </a:solidFill>
              <a:latin typeface="Helvetica Neue"/>
              <a:ea typeface="Helvetica Neue"/>
              <a:cs typeface="Helvetica Neue"/>
              <a:sym typeface="Helvetica Neue"/>
            </a:endParaRPr>
          </a:p>
          <a:p>
            <a:pPr marL="342900" marR="0" lvl="0" indent="-342900" algn="l" rtl="0">
              <a:lnSpc>
                <a:spcPct val="100000"/>
              </a:lnSpc>
              <a:spcBef>
                <a:spcPts val="0"/>
              </a:spcBef>
              <a:spcAft>
                <a:spcPts val="0"/>
              </a:spcAft>
              <a:buClr>
                <a:srgbClr val="000000"/>
              </a:buClr>
              <a:buSzPts val="2400"/>
              <a:buFont typeface="Arial"/>
              <a:buChar char="•"/>
            </a:pPr>
            <a:r>
              <a:rPr lang="en-US" sz="2400" b="0" i="0" u="none" strike="noStrike" cap="none">
                <a:solidFill>
                  <a:schemeClr val="dk1"/>
                </a:solidFill>
                <a:latin typeface="Helvetica Neue"/>
                <a:ea typeface="Helvetica Neue"/>
                <a:cs typeface="Helvetica Neue"/>
                <a:sym typeface="Helvetica Neue"/>
              </a:rPr>
              <a:t>Reflect back to the expected results and compare them with the actual ones</a:t>
            </a:r>
            <a:endParaRPr sz="2400" b="0" i="0" u="none" strike="noStrike" cap="none">
              <a:solidFill>
                <a:schemeClr val="dk1"/>
              </a:solidFill>
              <a:latin typeface="Arial"/>
              <a:ea typeface="Arial"/>
              <a:cs typeface="Arial"/>
              <a:sym typeface="Arial"/>
            </a:endParaRPr>
          </a:p>
          <a:p>
            <a:pPr marL="342900" marR="0" lvl="0" indent="-342900" algn="l" rtl="0">
              <a:lnSpc>
                <a:spcPct val="100000"/>
              </a:lnSpc>
              <a:spcBef>
                <a:spcPts val="0"/>
              </a:spcBef>
              <a:spcAft>
                <a:spcPts val="0"/>
              </a:spcAft>
              <a:buClr>
                <a:srgbClr val="000000"/>
              </a:buClr>
              <a:buSzPts val="2400"/>
              <a:buFont typeface="Arial"/>
              <a:buChar char="•"/>
            </a:pPr>
            <a:r>
              <a:rPr lang="en-US" sz="2400" b="0" i="0" u="none" strike="noStrike" cap="none">
                <a:solidFill>
                  <a:schemeClr val="dk1"/>
                </a:solidFill>
                <a:latin typeface="Arial"/>
                <a:ea typeface="Arial"/>
                <a:cs typeface="Arial"/>
                <a:sym typeface="Arial"/>
              </a:rPr>
              <a:t>Describe how the evaluation process was collaborative</a:t>
            </a:r>
            <a:endParaRPr sz="2400" b="0" i="0" u="none" strike="noStrike" cap="none">
              <a:solidFill>
                <a:schemeClr val="dk1"/>
              </a:solidFill>
              <a:latin typeface="Arial"/>
              <a:ea typeface="Arial"/>
              <a:cs typeface="Arial"/>
              <a:sym typeface="Arial"/>
            </a:endParaRPr>
          </a:p>
          <a:p>
            <a:pPr marL="342900" marR="0" lvl="0" indent="-342900" algn="l" rtl="0">
              <a:lnSpc>
                <a:spcPct val="100000"/>
              </a:lnSpc>
              <a:spcBef>
                <a:spcPts val="0"/>
              </a:spcBef>
              <a:spcAft>
                <a:spcPts val="0"/>
              </a:spcAft>
              <a:buClr>
                <a:srgbClr val="000000"/>
              </a:buClr>
              <a:buSzPts val="2400"/>
              <a:buFont typeface="Arial"/>
              <a:buChar char="•"/>
            </a:pPr>
            <a:r>
              <a:rPr lang="en-US" sz="2400" b="0" i="0" u="none" strike="noStrike" cap="none">
                <a:solidFill>
                  <a:schemeClr val="dk1"/>
                </a:solidFill>
                <a:latin typeface="Arial"/>
                <a:ea typeface="Arial"/>
                <a:cs typeface="Arial"/>
                <a:sym typeface="Arial"/>
              </a:rPr>
              <a:t>Visualize the satisfaction of the community</a:t>
            </a:r>
            <a:endParaRPr sz="2400" b="0" i="0" u="none" strike="noStrike" cap="none">
              <a:solidFill>
                <a:schemeClr val="dk1"/>
              </a:solidFill>
              <a:latin typeface="Arial"/>
              <a:ea typeface="Arial"/>
              <a:cs typeface="Arial"/>
              <a:sym typeface="Arial"/>
            </a:endParaRPr>
          </a:p>
          <a:p>
            <a:pPr marL="342900" marR="0" lvl="0" indent="-190500" algn="l" rtl="0">
              <a:lnSpc>
                <a:spcPct val="100000"/>
              </a:lnSpc>
              <a:spcBef>
                <a:spcPts val="0"/>
              </a:spcBef>
              <a:spcAft>
                <a:spcPts val="0"/>
              </a:spcAft>
              <a:buClr>
                <a:srgbClr val="000000"/>
              </a:buClr>
              <a:buSzPts val="2400"/>
              <a:buFont typeface="Arial"/>
              <a:buNone/>
            </a:pPr>
            <a:endParaRPr sz="2400" b="0" i="0" u="none" strike="noStrike" cap="none">
              <a:solidFill>
                <a:srgbClr val="000000"/>
              </a:solidFill>
              <a:latin typeface="Arial"/>
              <a:ea typeface="Arial"/>
              <a:cs typeface="Arial"/>
              <a:sym typeface="Arial"/>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07"/>
        <p:cNvGrpSpPr/>
        <p:nvPr/>
      </p:nvGrpSpPr>
      <p:grpSpPr>
        <a:xfrm>
          <a:off x="0" y="0"/>
          <a:ext cx="0" cy="0"/>
          <a:chOff x="0" y="0"/>
          <a:chExt cx="0" cy="0"/>
        </a:xfrm>
      </p:grpSpPr>
      <p:pic>
        <p:nvPicPr>
          <p:cNvPr id="108" name="Google Shape;108;p25" descr="Template_E.png"/>
          <p:cNvPicPr preferRelativeResize="0"/>
          <p:nvPr/>
        </p:nvPicPr>
        <p:blipFill rotWithShape="1">
          <a:blip r:embed="rId3">
            <a:alphaModFix/>
          </a:blip>
          <a:srcRect/>
          <a:stretch/>
        </p:blipFill>
        <p:spPr>
          <a:xfrm>
            <a:off x="-1" y="215594"/>
            <a:ext cx="13004804" cy="9547778"/>
          </a:xfrm>
          <a:prstGeom prst="rect">
            <a:avLst/>
          </a:prstGeom>
          <a:noFill/>
          <a:ln>
            <a:noFill/>
          </a:ln>
        </p:spPr>
      </p:pic>
      <p:sp>
        <p:nvSpPr>
          <p:cNvPr id="109" name="Google Shape;109;p25"/>
          <p:cNvSpPr txBox="1"/>
          <p:nvPr/>
        </p:nvSpPr>
        <p:spPr>
          <a:xfrm>
            <a:off x="533400" y="299382"/>
            <a:ext cx="12573000" cy="595035"/>
          </a:xfrm>
          <a:prstGeom prst="rect">
            <a:avLst/>
          </a:prstGeom>
          <a:noFill/>
          <a:ln>
            <a:noFill/>
          </a:ln>
        </p:spPr>
        <p:txBody>
          <a:bodyPr spcFirstLastPara="1" wrap="square" lIns="50800" tIns="50800" rIns="50800" bIns="50800" anchor="ctr" anchorCtr="0">
            <a:spAutoFit/>
          </a:bodyPr>
          <a:lstStyle/>
          <a:p>
            <a:pPr marL="0" marR="0" lvl="0" indent="0" algn="l" rtl="0">
              <a:lnSpc>
                <a:spcPct val="100000"/>
              </a:lnSpc>
              <a:spcBef>
                <a:spcPts val="0"/>
              </a:spcBef>
              <a:spcAft>
                <a:spcPts val="0"/>
              </a:spcAft>
              <a:buClr>
                <a:srgbClr val="424242"/>
              </a:buClr>
              <a:buSzPts val="7000"/>
              <a:buFont typeface="Arial"/>
              <a:buNone/>
            </a:pPr>
            <a:r>
              <a:rPr lang="en-US" sz="3200" b="1" i="0" u="none" strike="noStrike" cap="none">
                <a:solidFill>
                  <a:schemeClr val="dk1"/>
                </a:solidFill>
                <a:latin typeface="Helvetica Neue"/>
                <a:ea typeface="Helvetica Neue"/>
                <a:cs typeface="Helvetica Neue"/>
                <a:sym typeface="Helvetica Neue"/>
              </a:rPr>
              <a:t>Collaborative Evaluation</a:t>
            </a:r>
            <a:endParaRPr sz="3200" b="0" i="0" u="none" strike="noStrike" cap="none">
              <a:solidFill>
                <a:schemeClr val="dk1"/>
              </a:solidFill>
              <a:latin typeface="Helvetica Neue"/>
              <a:ea typeface="Helvetica Neue"/>
              <a:cs typeface="Helvetica Neue"/>
              <a:sym typeface="Helvetica Neue"/>
            </a:endParaRPr>
          </a:p>
        </p:txBody>
      </p:sp>
      <p:sp>
        <p:nvSpPr>
          <p:cNvPr id="110" name="Google Shape;110;p25"/>
          <p:cNvSpPr txBox="1"/>
          <p:nvPr/>
        </p:nvSpPr>
        <p:spPr>
          <a:xfrm>
            <a:off x="327025" y="1060450"/>
            <a:ext cx="8491800" cy="399900"/>
          </a:xfrm>
          <a:prstGeom prst="rect">
            <a:avLst/>
          </a:prstGeom>
          <a:solidFill>
            <a:srgbClr val="CBFAF5"/>
          </a:solidFill>
          <a:ln>
            <a:noFill/>
          </a:ln>
        </p:spPr>
        <p:txBody>
          <a:bodyPr spcFirstLastPara="1" wrap="square" lIns="91425" tIns="45700" rIns="91425" bIns="45700" anchor="t" anchorCtr="0">
            <a:noAutofit/>
          </a:bodyPr>
          <a:lstStyle/>
          <a:p>
            <a:pPr marL="0" marR="0" lvl="0" indent="0" algn="ctr" rtl="0">
              <a:lnSpc>
                <a:spcPct val="100000"/>
              </a:lnSpc>
              <a:spcBef>
                <a:spcPts val="0"/>
              </a:spcBef>
              <a:spcAft>
                <a:spcPts val="0"/>
              </a:spcAft>
              <a:buClr>
                <a:srgbClr val="000000"/>
              </a:buClr>
              <a:buSzPts val="2000"/>
              <a:buFont typeface="Helvetica Neue"/>
              <a:buNone/>
            </a:pPr>
            <a:r>
              <a:rPr lang="en-US" sz="2000" b="0" i="1" u="none" strike="noStrike" cap="none">
                <a:solidFill>
                  <a:srgbClr val="000000"/>
                </a:solidFill>
                <a:latin typeface="Helvetica Neue"/>
                <a:ea typeface="Helvetica Neue"/>
                <a:cs typeface="Helvetica Neue"/>
                <a:sym typeface="Helvetica Neue"/>
              </a:rPr>
              <a:t>The following slides need to be completed/developed by each team </a:t>
            </a:r>
            <a:endParaRPr sz="1400" b="0" i="0" u="none" strike="noStrike" cap="none">
              <a:solidFill>
                <a:srgbClr val="000000"/>
              </a:solidFill>
              <a:latin typeface="Arial"/>
              <a:ea typeface="Arial"/>
              <a:cs typeface="Arial"/>
              <a:sym typeface="Arial"/>
            </a:endParaRPr>
          </a:p>
        </p:txBody>
      </p:sp>
      <p:sp>
        <p:nvSpPr>
          <p:cNvPr id="111" name="Google Shape;111;p25"/>
          <p:cNvSpPr txBox="1"/>
          <p:nvPr/>
        </p:nvSpPr>
        <p:spPr>
          <a:xfrm>
            <a:off x="327025" y="2454274"/>
            <a:ext cx="12326400" cy="443850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2400"/>
              <a:buFont typeface="Helvetica Neue"/>
              <a:buNone/>
            </a:pPr>
            <a:r>
              <a:rPr lang="en-US" sz="2400" b="1" i="0" u="none" strike="noStrike" cap="none">
                <a:solidFill>
                  <a:srgbClr val="000000"/>
                </a:solidFill>
                <a:latin typeface="Helvetica Neue"/>
                <a:ea typeface="Helvetica Neue"/>
                <a:cs typeface="Helvetica Neue"/>
                <a:sym typeface="Helvetica Neue"/>
              </a:rPr>
              <a:t>Story-Telling 3: </a:t>
            </a:r>
            <a:endParaRPr sz="1400" b="0" i="0" u="none" strike="noStrike" cap="none">
              <a:solidFill>
                <a:srgbClr val="00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2400"/>
              <a:buFont typeface="Helvetica Neue"/>
              <a:buNone/>
            </a:pPr>
            <a:r>
              <a:rPr lang="en-US" sz="2400" b="1" i="0" u="none" strike="noStrike" cap="none">
                <a:solidFill>
                  <a:srgbClr val="000000"/>
                </a:solidFill>
                <a:latin typeface="Helvetica Neue"/>
                <a:ea typeface="Helvetica Neue"/>
                <a:cs typeface="Helvetica Neue"/>
                <a:sym typeface="Helvetica Neue"/>
              </a:rPr>
              <a:t>How the lessons we have learned will effect the process</a:t>
            </a:r>
            <a:endParaRPr sz="2400" b="1" i="0" u="none" strike="noStrike" cap="none">
              <a:solidFill>
                <a:srgbClr val="000000"/>
              </a:solidFill>
              <a:latin typeface="Helvetica Neue"/>
              <a:ea typeface="Helvetica Neue"/>
              <a:cs typeface="Helvetica Neue"/>
              <a:sym typeface="Helvetica Neue"/>
            </a:endParaRPr>
          </a:p>
          <a:p>
            <a:pPr marL="0" marR="0" lvl="0" indent="0" algn="l" rtl="0">
              <a:lnSpc>
                <a:spcPct val="100000"/>
              </a:lnSpc>
              <a:spcBef>
                <a:spcPts val="0"/>
              </a:spcBef>
              <a:spcAft>
                <a:spcPts val="0"/>
              </a:spcAft>
              <a:buClr>
                <a:srgbClr val="000000"/>
              </a:buClr>
              <a:buSzPts val="2400"/>
              <a:buFont typeface="Helvetica Neue"/>
              <a:buNone/>
            </a:pPr>
            <a:endParaRPr sz="2400" b="1" i="0" u="none" strike="noStrike" cap="none">
              <a:solidFill>
                <a:schemeClr val="dk1"/>
              </a:solidFill>
              <a:latin typeface="Helvetica Neue"/>
              <a:ea typeface="Helvetica Neue"/>
              <a:cs typeface="Helvetica Neue"/>
              <a:sym typeface="Helvetica Neue"/>
            </a:endParaRPr>
          </a:p>
          <a:p>
            <a:pPr marL="0" marR="0" lvl="0" indent="0" algn="l" rtl="0">
              <a:lnSpc>
                <a:spcPct val="100000"/>
              </a:lnSpc>
              <a:spcBef>
                <a:spcPts val="0"/>
              </a:spcBef>
              <a:spcAft>
                <a:spcPts val="0"/>
              </a:spcAft>
              <a:buNone/>
            </a:pPr>
            <a:r>
              <a:rPr lang="en-US" sz="2400" b="0" i="0" u="none" strike="noStrike" cap="none">
                <a:solidFill>
                  <a:schemeClr val="dk1"/>
                </a:solidFill>
                <a:latin typeface="Helvetica Neue"/>
                <a:ea typeface="Helvetica Neue"/>
                <a:cs typeface="Helvetica Neue"/>
                <a:sym typeface="Helvetica Neue"/>
              </a:rPr>
              <a:t>Now it is about translating your evaluation results into actions and new goals. What could be the most important steps to follow? How you would modify the process based on what we have learned?</a:t>
            </a:r>
            <a:endParaRPr sz="2400" b="0" i="0" u="none" strike="noStrike" cap="none">
              <a:solidFill>
                <a:schemeClr val="dk1"/>
              </a:solidFill>
              <a:latin typeface="Helvetica Neue"/>
              <a:ea typeface="Helvetica Neue"/>
              <a:cs typeface="Helvetica Neue"/>
              <a:sym typeface="Helvetica Neue"/>
            </a:endParaRPr>
          </a:p>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2400"/>
              <a:buFont typeface="Arial"/>
              <a:buNone/>
            </a:pPr>
            <a:endParaRPr sz="2400" b="0" i="0" u="none" strike="noStrike" cap="none">
              <a:solidFill>
                <a:schemeClr val="dk1"/>
              </a:solidFill>
              <a:latin typeface="Helvetica Neue"/>
              <a:ea typeface="Helvetica Neue"/>
              <a:cs typeface="Helvetica Neue"/>
              <a:sym typeface="Helvetica Neue"/>
            </a:endParaRPr>
          </a:p>
          <a:p>
            <a:pPr marL="342900" marR="0" lvl="0" indent="-342900" algn="l" rtl="0">
              <a:lnSpc>
                <a:spcPct val="100000"/>
              </a:lnSpc>
              <a:spcBef>
                <a:spcPts val="0"/>
              </a:spcBef>
              <a:spcAft>
                <a:spcPts val="0"/>
              </a:spcAft>
              <a:buClr>
                <a:srgbClr val="000000"/>
              </a:buClr>
              <a:buSzPts val="2400"/>
              <a:buFont typeface="Arial"/>
              <a:buChar char="•"/>
            </a:pPr>
            <a:r>
              <a:rPr lang="en-US" sz="2400" b="0" i="0" u="none" strike="noStrike" cap="none">
                <a:solidFill>
                  <a:schemeClr val="dk1"/>
                </a:solidFill>
                <a:latin typeface="Helvetica Neue"/>
                <a:ea typeface="Helvetica Neue"/>
                <a:cs typeface="Helvetica Neue"/>
                <a:sym typeface="Helvetica Neue"/>
              </a:rPr>
              <a:t>Pick one of your lessons you have learned through evaluation and turn them into actions </a:t>
            </a:r>
            <a:endParaRPr sz="2400" b="0" i="0" u="none" strike="noStrike" cap="none">
              <a:solidFill>
                <a:schemeClr val="dk1"/>
              </a:solidFill>
              <a:latin typeface="Helvetica Neue"/>
              <a:ea typeface="Helvetica Neue"/>
              <a:cs typeface="Helvetica Neue"/>
              <a:sym typeface="Helvetica Neue"/>
            </a:endParaRPr>
          </a:p>
          <a:p>
            <a:pPr marL="342900" marR="0" lvl="0" indent="-342900" algn="l" rtl="0">
              <a:lnSpc>
                <a:spcPct val="100000"/>
              </a:lnSpc>
              <a:spcBef>
                <a:spcPts val="0"/>
              </a:spcBef>
              <a:spcAft>
                <a:spcPts val="0"/>
              </a:spcAft>
              <a:buClr>
                <a:srgbClr val="000000"/>
              </a:buClr>
              <a:buSzPts val="2400"/>
              <a:buFont typeface="Arial"/>
              <a:buChar char="•"/>
            </a:pPr>
            <a:r>
              <a:rPr lang="en-US" sz="2400" b="0" i="0" u="none" strike="noStrike" cap="none">
                <a:solidFill>
                  <a:schemeClr val="dk1"/>
                </a:solidFill>
                <a:latin typeface="Helvetica Neue"/>
                <a:ea typeface="Helvetica Neue"/>
                <a:cs typeface="Helvetica Neue"/>
                <a:sym typeface="Helvetica Neue"/>
              </a:rPr>
              <a:t>Make an action plan for the following year</a:t>
            </a:r>
            <a:endParaRPr sz="1400" b="0" i="0" u="none" strike="noStrike" cap="none">
              <a:solidFill>
                <a:srgbClr val="000000"/>
              </a:solidFill>
              <a:latin typeface="Arial"/>
              <a:ea typeface="Arial"/>
              <a:cs typeface="Arial"/>
              <a:sym typeface="Arial"/>
            </a:endParaRPr>
          </a:p>
          <a:p>
            <a:pPr marL="342900" marR="0" lvl="5" indent="-342900" algn="l" rtl="0">
              <a:lnSpc>
                <a:spcPct val="100000"/>
              </a:lnSpc>
              <a:spcBef>
                <a:spcPts val="0"/>
              </a:spcBef>
              <a:spcAft>
                <a:spcPts val="0"/>
              </a:spcAft>
              <a:buClr>
                <a:srgbClr val="000000"/>
              </a:buClr>
              <a:buSzPts val="2400"/>
              <a:buFont typeface="Arial"/>
              <a:buChar char="•"/>
            </a:pPr>
            <a:r>
              <a:rPr lang="en-US" sz="2400" b="0" i="0" u="none" strike="noStrike" cap="none">
                <a:solidFill>
                  <a:schemeClr val="dk1"/>
                </a:solidFill>
                <a:latin typeface="Helvetica Neue"/>
                <a:ea typeface="Helvetica Neue"/>
                <a:cs typeface="Helvetica Neue"/>
                <a:sym typeface="Helvetica Neue"/>
              </a:rPr>
              <a:t>Who needs to be involved?</a:t>
            </a:r>
            <a:endParaRPr sz="1400" b="0" i="0" u="none" strike="noStrike" cap="none">
              <a:solidFill>
                <a:srgbClr val="000000"/>
              </a:solidFill>
              <a:latin typeface="Arial"/>
              <a:ea typeface="Arial"/>
              <a:cs typeface="Arial"/>
              <a:sym typeface="Arial"/>
            </a:endParaRPr>
          </a:p>
          <a:p>
            <a:pPr marL="342900" marR="0" lvl="3" indent="-342900" algn="l" rtl="0">
              <a:lnSpc>
                <a:spcPct val="100000"/>
              </a:lnSpc>
              <a:spcBef>
                <a:spcPts val="0"/>
              </a:spcBef>
              <a:spcAft>
                <a:spcPts val="0"/>
              </a:spcAft>
              <a:buClr>
                <a:srgbClr val="000000"/>
              </a:buClr>
              <a:buSzPts val="2400"/>
              <a:buFont typeface="Arial"/>
              <a:buChar char="•"/>
            </a:pPr>
            <a:r>
              <a:rPr lang="en-US" sz="2400" b="0" i="0" u="none" strike="noStrike" cap="none">
                <a:solidFill>
                  <a:schemeClr val="dk1"/>
                </a:solidFill>
                <a:latin typeface="Helvetica Neue"/>
                <a:ea typeface="Helvetica Neue"/>
                <a:cs typeface="Helvetica Neue"/>
                <a:sym typeface="Helvetica Neue"/>
              </a:rPr>
              <a:t>Who can contribute which resources?</a:t>
            </a:r>
            <a:endParaRPr sz="1400" b="0" i="0" u="none" strike="noStrike" cap="none">
              <a:solidFill>
                <a:srgbClr val="000000"/>
              </a:solidFill>
              <a:latin typeface="Arial"/>
              <a:ea typeface="Arial"/>
              <a:cs typeface="Arial"/>
              <a:sym typeface="Arial"/>
            </a:endParaRPr>
          </a:p>
          <a:p>
            <a:pPr marL="342900" marR="0" lvl="3" indent="-342900" algn="l" rtl="0">
              <a:lnSpc>
                <a:spcPct val="100000"/>
              </a:lnSpc>
              <a:spcBef>
                <a:spcPts val="0"/>
              </a:spcBef>
              <a:spcAft>
                <a:spcPts val="0"/>
              </a:spcAft>
              <a:buClr>
                <a:srgbClr val="000000"/>
              </a:buClr>
              <a:buSzPts val="2400"/>
              <a:buFont typeface="Arial"/>
              <a:buChar char="•"/>
            </a:pPr>
            <a:r>
              <a:rPr lang="en-US" sz="2400" b="0" i="0" u="none" strike="noStrike" cap="none">
                <a:solidFill>
                  <a:schemeClr val="dk1"/>
                </a:solidFill>
                <a:latin typeface="Helvetica Neue"/>
                <a:ea typeface="Helvetica Neue"/>
                <a:cs typeface="Helvetica Neue"/>
                <a:sym typeface="Helvetica Neue"/>
              </a:rPr>
              <a:t>What are the tangible indicators of success (i.e. concrete steps in years 1-3)?</a:t>
            </a:r>
            <a:endParaRPr sz="1400" b="0" i="0" u="none" strike="noStrike" cap="none">
              <a:solidFill>
                <a:srgbClr val="000000"/>
              </a:solidFill>
              <a:latin typeface="Arial"/>
              <a:ea typeface="Arial"/>
              <a:cs typeface="Arial"/>
              <a:sym typeface="Arial"/>
            </a:endParaRPr>
          </a:p>
          <a:p>
            <a:pPr marL="0" marR="0" lvl="3" indent="0" algn="l" rtl="0">
              <a:lnSpc>
                <a:spcPct val="100000"/>
              </a:lnSpc>
              <a:spcBef>
                <a:spcPts val="0"/>
              </a:spcBef>
              <a:spcAft>
                <a:spcPts val="0"/>
              </a:spcAft>
              <a:buClr>
                <a:srgbClr val="000000"/>
              </a:buClr>
              <a:buSzPts val="2400"/>
              <a:buFont typeface="Arial"/>
              <a:buNone/>
            </a:pPr>
            <a:endParaRPr sz="2400" b="0" i="0" u="none" strike="noStrike" cap="none">
              <a:solidFill>
                <a:srgbClr val="000000"/>
              </a:solidFill>
              <a:latin typeface="Arial"/>
              <a:ea typeface="Arial"/>
              <a:cs typeface="Arial"/>
              <a:sym typeface="Arial"/>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15"/>
        <p:cNvGrpSpPr/>
        <p:nvPr/>
      </p:nvGrpSpPr>
      <p:grpSpPr>
        <a:xfrm>
          <a:off x="0" y="0"/>
          <a:ext cx="0" cy="0"/>
          <a:chOff x="0" y="0"/>
          <a:chExt cx="0" cy="0"/>
        </a:xfrm>
      </p:grpSpPr>
      <p:pic>
        <p:nvPicPr>
          <p:cNvPr id="116" name="Google Shape;116;p26" descr="Template_E.png"/>
          <p:cNvPicPr preferRelativeResize="0"/>
          <p:nvPr/>
        </p:nvPicPr>
        <p:blipFill rotWithShape="1">
          <a:blip r:embed="rId3">
            <a:alphaModFix/>
          </a:blip>
          <a:srcRect/>
          <a:stretch/>
        </p:blipFill>
        <p:spPr>
          <a:xfrm>
            <a:off x="-1" y="215594"/>
            <a:ext cx="13004804" cy="9547778"/>
          </a:xfrm>
          <a:prstGeom prst="rect">
            <a:avLst/>
          </a:prstGeom>
          <a:noFill/>
          <a:ln>
            <a:noFill/>
          </a:ln>
        </p:spPr>
      </p:pic>
      <p:sp>
        <p:nvSpPr>
          <p:cNvPr id="117" name="Google Shape;117;p26"/>
          <p:cNvSpPr txBox="1"/>
          <p:nvPr/>
        </p:nvSpPr>
        <p:spPr>
          <a:xfrm>
            <a:off x="533400" y="299382"/>
            <a:ext cx="12573000" cy="595035"/>
          </a:xfrm>
          <a:prstGeom prst="rect">
            <a:avLst/>
          </a:prstGeom>
          <a:noFill/>
          <a:ln>
            <a:noFill/>
          </a:ln>
        </p:spPr>
        <p:txBody>
          <a:bodyPr spcFirstLastPara="1" wrap="square" lIns="50800" tIns="50800" rIns="50800" bIns="50800" anchor="ctr" anchorCtr="0">
            <a:spAutoFit/>
          </a:bodyPr>
          <a:lstStyle/>
          <a:p>
            <a:pPr marL="0" marR="0" lvl="0" indent="0" algn="l" rtl="0">
              <a:lnSpc>
                <a:spcPct val="100000"/>
              </a:lnSpc>
              <a:spcBef>
                <a:spcPts val="0"/>
              </a:spcBef>
              <a:spcAft>
                <a:spcPts val="0"/>
              </a:spcAft>
              <a:buClr>
                <a:srgbClr val="424242"/>
              </a:buClr>
              <a:buSzPts val="7000"/>
              <a:buFont typeface="Arial"/>
              <a:buNone/>
            </a:pPr>
            <a:r>
              <a:rPr lang="en-US" sz="3200" b="1" i="0" u="none" strike="noStrike" cap="none">
                <a:solidFill>
                  <a:schemeClr val="dk1"/>
                </a:solidFill>
                <a:latin typeface="Helvetica Neue"/>
                <a:ea typeface="Helvetica Neue"/>
                <a:cs typeface="Helvetica Neue"/>
                <a:sym typeface="Helvetica Neue"/>
              </a:rPr>
              <a:t>Collaborative Evaluation</a:t>
            </a:r>
            <a:endParaRPr sz="3200" b="0" i="0" u="none" strike="noStrike" cap="none">
              <a:solidFill>
                <a:schemeClr val="dk1"/>
              </a:solidFill>
              <a:latin typeface="Helvetica Neue"/>
              <a:ea typeface="Helvetica Neue"/>
              <a:cs typeface="Helvetica Neue"/>
              <a:sym typeface="Helvetica Neue"/>
            </a:endParaRPr>
          </a:p>
        </p:txBody>
      </p:sp>
      <p:sp>
        <p:nvSpPr>
          <p:cNvPr id="118" name="Google Shape;118;p26"/>
          <p:cNvSpPr txBox="1"/>
          <p:nvPr/>
        </p:nvSpPr>
        <p:spPr>
          <a:xfrm>
            <a:off x="327025" y="1060450"/>
            <a:ext cx="8491800" cy="399900"/>
          </a:xfrm>
          <a:prstGeom prst="rect">
            <a:avLst/>
          </a:prstGeom>
          <a:solidFill>
            <a:srgbClr val="CBFAF5"/>
          </a:solidFill>
          <a:ln>
            <a:noFill/>
          </a:ln>
        </p:spPr>
        <p:txBody>
          <a:bodyPr spcFirstLastPara="1" wrap="square" lIns="91425" tIns="45700" rIns="91425" bIns="45700" anchor="t" anchorCtr="0">
            <a:noAutofit/>
          </a:bodyPr>
          <a:lstStyle/>
          <a:p>
            <a:pPr marL="0" marR="0" lvl="0" indent="0" algn="ctr" rtl="0">
              <a:lnSpc>
                <a:spcPct val="100000"/>
              </a:lnSpc>
              <a:spcBef>
                <a:spcPts val="0"/>
              </a:spcBef>
              <a:spcAft>
                <a:spcPts val="0"/>
              </a:spcAft>
              <a:buClr>
                <a:srgbClr val="000000"/>
              </a:buClr>
              <a:buSzPts val="2000"/>
              <a:buFont typeface="Helvetica Neue"/>
              <a:buNone/>
            </a:pPr>
            <a:r>
              <a:rPr lang="en-US" sz="2000" b="0" i="1" u="none" strike="noStrike" cap="none">
                <a:solidFill>
                  <a:srgbClr val="000000"/>
                </a:solidFill>
                <a:latin typeface="Helvetica Neue"/>
                <a:ea typeface="Helvetica Neue"/>
                <a:cs typeface="Helvetica Neue"/>
                <a:sym typeface="Helvetica Neue"/>
              </a:rPr>
              <a:t>The following slides need to be completed/developed by each team </a:t>
            </a:r>
            <a:endParaRPr sz="1400" b="0" i="0" u="none" strike="noStrike" cap="none">
              <a:solidFill>
                <a:srgbClr val="000000"/>
              </a:solidFill>
              <a:latin typeface="Arial"/>
              <a:ea typeface="Arial"/>
              <a:cs typeface="Arial"/>
              <a:sym typeface="Arial"/>
            </a:endParaRPr>
          </a:p>
        </p:txBody>
      </p:sp>
      <p:sp>
        <p:nvSpPr>
          <p:cNvPr id="119" name="Google Shape;119;p26"/>
          <p:cNvSpPr txBox="1"/>
          <p:nvPr/>
        </p:nvSpPr>
        <p:spPr>
          <a:xfrm>
            <a:off x="327025" y="2139950"/>
            <a:ext cx="12326400" cy="303630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2400"/>
              <a:buFont typeface="Helvetica Neue"/>
              <a:buNone/>
            </a:pPr>
            <a:r>
              <a:rPr lang="en-US" sz="2400" b="1" i="0" u="none" strike="noStrike" cap="none">
                <a:solidFill>
                  <a:srgbClr val="000000"/>
                </a:solidFill>
                <a:latin typeface="Helvetica Neue"/>
                <a:ea typeface="Helvetica Neue"/>
                <a:cs typeface="Helvetica Neue"/>
                <a:sym typeface="Helvetica Neue"/>
              </a:rPr>
              <a:t>4 Reflection (1 slide)</a:t>
            </a:r>
            <a:endParaRPr sz="1400" b="0" i="0" u="none" strike="noStrike" cap="none">
              <a:solidFill>
                <a:srgbClr val="00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2400"/>
              <a:buFont typeface="Arial"/>
              <a:buNone/>
            </a:pPr>
            <a:endParaRPr sz="2400" b="0" i="0" u="none" strike="noStrike" cap="none">
              <a:solidFill>
                <a:srgbClr val="000000"/>
              </a:solidFill>
              <a:latin typeface="Helvetica Neue"/>
              <a:ea typeface="Helvetica Neue"/>
              <a:cs typeface="Helvetica Neue"/>
              <a:sym typeface="Helvetica Neue"/>
            </a:endParaRPr>
          </a:p>
          <a:p>
            <a:pPr marL="457200" marR="0" lvl="0" indent="-381000" algn="l" rtl="0">
              <a:lnSpc>
                <a:spcPct val="100000"/>
              </a:lnSpc>
              <a:spcBef>
                <a:spcPts val="0"/>
              </a:spcBef>
              <a:spcAft>
                <a:spcPts val="0"/>
              </a:spcAft>
              <a:buClr>
                <a:srgbClr val="000000"/>
              </a:buClr>
              <a:buSzPts val="2400"/>
              <a:buFont typeface="Helvetica Neue"/>
              <a:buChar char="•"/>
            </a:pPr>
            <a:r>
              <a:rPr lang="en-US" sz="2400" b="0" i="0" u="none" strike="noStrike" cap="none">
                <a:solidFill>
                  <a:schemeClr val="dk1"/>
                </a:solidFill>
                <a:latin typeface="Helvetica Neue"/>
                <a:ea typeface="Helvetica Neue"/>
                <a:cs typeface="Helvetica Neue"/>
                <a:sym typeface="Helvetica Neue"/>
              </a:rPr>
              <a:t>What do you think are good or useful indicators in your challenge?</a:t>
            </a:r>
            <a:endParaRPr sz="1400" b="0" i="0" u="none" strike="noStrike" cap="none">
              <a:solidFill>
                <a:srgbClr val="000000"/>
              </a:solidFill>
              <a:latin typeface="Arial"/>
              <a:ea typeface="Arial"/>
              <a:cs typeface="Arial"/>
              <a:sym typeface="Arial"/>
            </a:endParaRPr>
          </a:p>
          <a:p>
            <a:pPr marL="457200" marR="0" lvl="0" indent="-381000" algn="l" rtl="0">
              <a:lnSpc>
                <a:spcPct val="100000"/>
              </a:lnSpc>
              <a:spcBef>
                <a:spcPts val="0"/>
              </a:spcBef>
              <a:spcAft>
                <a:spcPts val="0"/>
              </a:spcAft>
              <a:buClr>
                <a:srgbClr val="000000"/>
              </a:buClr>
              <a:buSzPts val="2400"/>
              <a:buFont typeface="Helvetica Neue"/>
              <a:buChar char="•"/>
            </a:pPr>
            <a:r>
              <a:rPr lang="en-US" sz="2400" b="0" i="0" u="none" strike="noStrike" cap="none">
                <a:solidFill>
                  <a:schemeClr val="dk1"/>
                </a:solidFill>
                <a:latin typeface="Helvetica Neue"/>
                <a:ea typeface="Helvetica Neue"/>
                <a:cs typeface="Helvetica Neue"/>
                <a:sym typeface="Helvetica Neue"/>
              </a:rPr>
              <a:t>What do you think is the biggest challenge in collaborative evaluation?</a:t>
            </a:r>
            <a:endParaRPr sz="2400" b="0" i="0" u="none" strike="noStrike" cap="none">
              <a:solidFill>
                <a:schemeClr val="dk1"/>
              </a:solidFill>
              <a:latin typeface="Helvetica Neue"/>
              <a:ea typeface="Helvetica Neue"/>
              <a:cs typeface="Helvetica Neue"/>
              <a:sym typeface="Helvetica Neue"/>
            </a:endParaRPr>
          </a:p>
          <a:p>
            <a:pPr marL="457200" marR="0" lvl="0" indent="-381000" algn="l" rtl="0">
              <a:lnSpc>
                <a:spcPct val="100000"/>
              </a:lnSpc>
              <a:spcBef>
                <a:spcPts val="0"/>
              </a:spcBef>
              <a:spcAft>
                <a:spcPts val="0"/>
              </a:spcAft>
              <a:buClr>
                <a:srgbClr val="000000"/>
              </a:buClr>
              <a:buSzPts val="2400"/>
              <a:buFont typeface="Helvetica Neue"/>
              <a:buChar char="•"/>
            </a:pPr>
            <a:r>
              <a:rPr lang="en-US" sz="2400" b="0" i="0" u="none" strike="noStrike" cap="none">
                <a:solidFill>
                  <a:schemeClr val="dk1"/>
                </a:solidFill>
                <a:latin typeface="Helvetica Neue"/>
                <a:ea typeface="Helvetica Neue"/>
                <a:cs typeface="Helvetica Neue"/>
                <a:sym typeface="Helvetica Neue"/>
              </a:rPr>
              <a:t>How this process changed your perception (as a planner) on the site and on the designing process?</a:t>
            </a:r>
            <a:endParaRPr/>
          </a:p>
          <a:p>
            <a:pPr marL="457200" marR="0" lvl="0" indent="-228600" algn="l" rtl="0">
              <a:lnSpc>
                <a:spcPct val="100000"/>
              </a:lnSpc>
              <a:spcBef>
                <a:spcPts val="0"/>
              </a:spcBef>
              <a:spcAft>
                <a:spcPts val="0"/>
              </a:spcAft>
              <a:buClr>
                <a:srgbClr val="000000"/>
              </a:buClr>
              <a:buSzPts val="2400"/>
              <a:buFont typeface="Helvetica Neue"/>
              <a:buNone/>
            </a:pPr>
            <a:endParaRPr sz="2400" b="0" i="0" u="none" strike="noStrike" cap="none">
              <a:solidFill>
                <a:schemeClr val="dk1"/>
              </a:solidFill>
              <a:latin typeface="Helvetica Neue"/>
              <a:ea typeface="Helvetica Neue"/>
              <a:cs typeface="Helvetica Neue"/>
              <a:sym typeface="Helvetica Neue"/>
            </a:endParaRPr>
          </a:p>
          <a:p>
            <a:pPr marL="457200" marR="0" lvl="0" indent="-228600" algn="l" rtl="0">
              <a:lnSpc>
                <a:spcPct val="100000"/>
              </a:lnSpc>
              <a:spcBef>
                <a:spcPts val="0"/>
              </a:spcBef>
              <a:spcAft>
                <a:spcPts val="0"/>
              </a:spcAft>
              <a:buClr>
                <a:srgbClr val="000000"/>
              </a:buClr>
              <a:buSzPts val="2400"/>
              <a:buFont typeface="Helvetica Neue"/>
              <a:buNone/>
            </a:pPr>
            <a:endParaRPr sz="2400" b="0" i="0" u="none" strike="noStrike" cap="none">
              <a:solidFill>
                <a:schemeClr val="dk1"/>
              </a:solidFill>
              <a:latin typeface="Helvetica Neue"/>
              <a:ea typeface="Helvetica Neue"/>
              <a:cs typeface="Helvetica Neue"/>
              <a:sym typeface="Helvetica Neue"/>
            </a:endParaRPr>
          </a:p>
          <a:p>
            <a:pPr marL="76200" marR="0" lvl="0" indent="0" algn="l" rtl="0">
              <a:lnSpc>
                <a:spcPct val="100000"/>
              </a:lnSpc>
              <a:spcBef>
                <a:spcPts val="0"/>
              </a:spcBef>
              <a:spcAft>
                <a:spcPts val="0"/>
              </a:spcAft>
              <a:buNone/>
            </a:pPr>
            <a:r>
              <a:rPr lang="en-US" sz="2400" b="0" i="0" u="none" strike="noStrike" cap="none">
                <a:solidFill>
                  <a:schemeClr val="dk1"/>
                </a:solidFill>
                <a:latin typeface="Helvetica Neue"/>
                <a:ea typeface="Helvetica Neue"/>
                <a:cs typeface="Helvetica Neue"/>
                <a:sym typeface="Helvetica Neue"/>
              </a:rPr>
              <a:t>Share personal experiences and opinions.</a:t>
            </a:r>
            <a:endParaRPr sz="2400" b="0" i="0" u="none" strike="noStrike" cap="none">
              <a:solidFill>
                <a:schemeClr val="dk1"/>
              </a:solidFill>
              <a:latin typeface="Helvetica Neue"/>
              <a:ea typeface="Helvetica Neue"/>
              <a:cs typeface="Helvetica Neue"/>
              <a:sym typeface="Helvetica Neue"/>
            </a:endParaRPr>
          </a:p>
          <a:p>
            <a:pPr marL="457200" marR="0" lvl="0" indent="-228600" algn="l" rtl="0">
              <a:lnSpc>
                <a:spcPct val="100000"/>
              </a:lnSpc>
              <a:spcBef>
                <a:spcPts val="0"/>
              </a:spcBef>
              <a:spcAft>
                <a:spcPts val="0"/>
              </a:spcAft>
              <a:buClr>
                <a:srgbClr val="000000"/>
              </a:buClr>
              <a:buSzPts val="2400"/>
              <a:buFont typeface="Helvetica Neue"/>
              <a:buNone/>
            </a:pPr>
            <a:endParaRPr sz="2400" b="0" i="0" u="none" strike="noStrike" cap="none">
              <a:solidFill>
                <a:schemeClr val="dk1"/>
              </a:solidFill>
              <a:latin typeface="Helvetica Neue"/>
              <a:ea typeface="Helvetica Neue"/>
              <a:cs typeface="Helvetica Neue"/>
              <a:sym typeface="Helvetica Neue"/>
            </a:endParaRPr>
          </a:p>
          <a:p>
            <a:pPr marL="0" marR="0" lvl="0" indent="0" algn="l" rtl="0">
              <a:lnSpc>
                <a:spcPct val="100000"/>
              </a:lnSpc>
              <a:spcBef>
                <a:spcPts val="0"/>
              </a:spcBef>
              <a:spcAft>
                <a:spcPts val="0"/>
              </a:spcAft>
              <a:buClr>
                <a:srgbClr val="000000"/>
              </a:buClr>
              <a:buSzPts val="2400"/>
              <a:buFont typeface="Helvetica Neue"/>
              <a:buNone/>
            </a:pPr>
            <a:endParaRPr sz="2400" b="0" i="0" u="none" strike="noStrike" cap="none">
              <a:solidFill>
                <a:srgbClr val="00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2400"/>
              <a:buFont typeface="Helvetica Neue"/>
              <a:buNone/>
            </a:pPr>
            <a:endParaRPr sz="2400" b="0" i="0" u="none" strike="noStrike" cap="none">
              <a:solidFill>
                <a:srgbClr val="000000"/>
              </a:solidFill>
              <a:latin typeface="Arial"/>
              <a:ea typeface="Arial"/>
              <a:cs typeface="Arial"/>
              <a:sym typeface="Arial"/>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23"/>
        <p:cNvGrpSpPr/>
        <p:nvPr/>
      </p:nvGrpSpPr>
      <p:grpSpPr>
        <a:xfrm>
          <a:off x="0" y="0"/>
          <a:ext cx="0" cy="0"/>
          <a:chOff x="0" y="0"/>
          <a:chExt cx="0" cy="0"/>
        </a:xfrm>
      </p:grpSpPr>
      <p:pic>
        <p:nvPicPr>
          <p:cNvPr id="124" name="Google Shape;124;p27" descr="Template_E.png"/>
          <p:cNvPicPr preferRelativeResize="0"/>
          <p:nvPr/>
        </p:nvPicPr>
        <p:blipFill rotWithShape="1">
          <a:blip r:embed="rId3">
            <a:alphaModFix/>
          </a:blip>
          <a:srcRect/>
          <a:stretch/>
        </p:blipFill>
        <p:spPr>
          <a:xfrm>
            <a:off x="-1" y="215594"/>
            <a:ext cx="13004804" cy="9547778"/>
          </a:xfrm>
          <a:prstGeom prst="rect">
            <a:avLst/>
          </a:prstGeom>
          <a:noFill/>
          <a:ln>
            <a:noFill/>
          </a:ln>
        </p:spPr>
      </p:pic>
      <p:sp>
        <p:nvSpPr>
          <p:cNvPr id="125" name="Google Shape;125;p27"/>
          <p:cNvSpPr txBox="1"/>
          <p:nvPr/>
        </p:nvSpPr>
        <p:spPr>
          <a:xfrm>
            <a:off x="533400" y="299382"/>
            <a:ext cx="12573000" cy="595035"/>
          </a:xfrm>
          <a:prstGeom prst="rect">
            <a:avLst/>
          </a:prstGeom>
          <a:noFill/>
          <a:ln>
            <a:noFill/>
          </a:ln>
        </p:spPr>
        <p:txBody>
          <a:bodyPr spcFirstLastPara="1" wrap="square" lIns="50800" tIns="50800" rIns="50800" bIns="50800" anchor="ctr" anchorCtr="0">
            <a:spAutoFit/>
          </a:bodyPr>
          <a:lstStyle/>
          <a:p>
            <a:pPr marL="0" marR="0" lvl="0" indent="0" algn="l" rtl="0">
              <a:lnSpc>
                <a:spcPct val="100000"/>
              </a:lnSpc>
              <a:spcBef>
                <a:spcPts val="0"/>
              </a:spcBef>
              <a:spcAft>
                <a:spcPts val="0"/>
              </a:spcAft>
              <a:buClr>
                <a:srgbClr val="424242"/>
              </a:buClr>
              <a:buSzPts val="7000"/>
              <a:buFont typeface="Arial"/>
              <a:buNone/>
            </a:pPr>
            <a:r>
              <a:rPr lang="en-US" sz="3200" b="1" i="0" u="none" strike="noStrike" cap="none">
                <a:solidFill>
                  <a:schemeClr val="dk1"/>
                </a:solidFill>
                <a:latin typeface="Helvetica Neue"/>
                <a:ea typeface="Helvetica Neue"/>
                <a:cs typeface="Helvetica Neue"/>
                <a:sym typeface="Helvetica Neue"/>
              </a:rPr>
              <a:t>Collaborative Evaluation</a:t>
            </a:r>
            <a:endParaRPr sz="3200" b="0" i="0" u="none" strike="noStrike" cap="none">
              <a:solidFill>
                <a:schemeClr val="dk1"/>
              </a:solidFill>
              <a:latin typeface="Helvetica Neue"/>
              <a:ea typeface="Helvetica Neue"/>
              <a:cs typeface="Helvetica Neue"/>
              <a:sym typeface="Helvetica Neue"/>
            </a:endParaRPr>
          </a:p>
        </p:txBody>
      </p:sp>
      <p:sp>
        <p:nvSpPr>
          <p:cNvPr id="126" name="Google Shape;126;p27"/>
          <p:cNvSpPr txBox="1"/>
          <p:nvPr/>
        </p:nvSpPr>
        <p:spPr>
          <a:xfrm>
            <a:off x="417512" y="1157287"/>
            <a:ext cx="7327800" cy="46200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2400"/>
              <a:buFont typeface="Helvetica Neue"/>
              <a:buNone/>
            </a:pPr>
            <a:r>
              <a:rPr lang="en-US" sz="2400" b="1" i="0" u="none" strike="noStrike" cap="none">
                <a:solidFill>
                  <a:srgbClr val="000000"/>
                </a:solidFill>
                <a:latin typeface="Helvetica Neue"/>
                <a:ea typeface="Helvetica Neue"/>
                <a:cs typeface="Helvetica Neue"/>
                <a:sym typeface="Helvetica Neue"/>
              </a:rPr>
              <a:t>References</a:t>
            </a:r>
            <a:endParaRPr sz="1400" b="0" i="0" u="none" strike="noStrike" cap="none">
              <a:solidFill>
                <a:srgbClr val="000000"/>
              </a:solidFill>
              <a:latin typeface="Arial"/>
              <a:ea typeface="Arial"/>
              <a:cs typeface="Arial"/>
              <a:sym typeface="Arial"/>
            </a:endParaRPr>
          </a:p>
        </p:txBody>
      </p:sp>
      <p:sp>
        <p:nvSpPr>
          <p:cNvPr id="127" name="Google Shape;127;p27"/>
          <p:cNvSpPr txBox="1"/>
          <p:nvPr/>
        </p:nvSpPr>
        <p:spPr>
          <a:xfrm>
            <a:off x="461004" y="1664438"/>
            <a:ext cx="12082800" cy="6650100"/>
          </a:xfrm>
          <a:prstGeom prst="rect">
            <a:avLst/>
          </a:prstGeom>
          <a:noFill/>
          <a:ln>
            <a:noFill/>
          </a:ln>
        </p:spPr>
        <p:txBody>
          <a:bodyPr spcFirstLastPara="1" wrap="square" lIns="91425" tIns="91425" rIns="91425" bIns="91425" anchor="t" anchorCtr="0">
            <a:noAutofit/>
          </a:bodyPr>
          <a:lstStyle/>
          <a:p>
            <a:pPr marL="0" marR="0" lvl="0" indent="0" algn="l" rtl="0">
              <a:lnSpc>
                <a:spcPct val="163636"/>
              </a:lnSpc>
              <a:spcBef>
                <a:spcPts val="0"/>
              </a:spcBef>
              <a:spcAft>
                <a:spcPts val="0"/>
              </a:spcAft>
              <a:buClr>
                <a:schemeClr val="dk1"/>
              </a:buClr>
              <a:buSzPts val="1100"/>
              <a:buFont typeface="Arial"/>
              <a:buNone/>
            </a:pPr>
            <a:r>
              <a:rPr lang="en-US" sz="2400" b="0" i="0" u="none" strike="noStrike" cap="none">
                <a:solidFill>
                  <a:schemeClr val="dk1"/>
                </a:solidFill>
                <a:latin typeface="Helvetica Neue"/>
                <a:ea typeface="Helvetica Neue"/>
                <a:cs typeface="Helvetica Neue"/>
                <a:sym typeface="Helvetica Neue"/>
              </a:rPr>
              <a:t>Seminar slides Ju</a:t>
            </a:r>
            <a:r>
              <a:rPr lang="en-US" sz="2400">
                <a:solidFill>
                  <a:schemeClr val="dk1"/>
                </a:solidFill>
                <a:latin typeface="Helvetica Neue"/>
                <a:ea typeface="Helvetica Neue"/>
                <a:cs typeface="Helvetica Neue"/>
                <a:sym typeface="Helvetica Neue"/>
              </a:rPr>
              <a:t>ne 30, </a:t>
            </a:r>
            <a:r>
              <a:rPr lang="en-US" sz="2400" b="0" i="0" u="none" strike="noStrike" cap="none">
                <a:solidFill>
                  <a:schemeClr val="dk1"/>
                </a:solidFill>
                <a:latin typeface="Helvetica Neue"/>
                <a:ea typeface="Helvetica Neue"/>
                <a:cs typeface="Helvetica Neue"/>
                <a:sym typeface="Helvetica Neue"/>
              </a:rPr>
              <a:t> 202</a:t>
            </a:r>
            <a:r>
              <a:rPr lang="en-US" sz="2400">
                <a:solidFill>
                  <a:schemeClr val="dk1"/>
                </a:solidFill>
                <a:latin typeface="Helvetica Neue"/>
                <a:ea typeface="Helvetica Neue"/>
                <a:cs typeface="Helvetica Neue"/>
                <a:sym typeface="Helvetica Neue"/>
              </a:rPr>
              <a:t>1</a:t>
            </a:r>
            <a:r>
              <a:rPr lang="en-US" sz="2400" b="0" i="0" u="none" strike="noStrike" cap="none">
                <a:solidFill>
                  <a:schemeClr val="dk1"/>
                </a:solidFill>
                <a:latin typeface="Helvetica Neue"/>
                <a:ea typeface="Helvetica Neue"/>
                <a:cs typeface="Helvetica Neue"/>
                <a:sym typeface="Helvetica Neue"/>
              </a:rPr>
              <a:t>:</a:t>
            </a:r>
            <a:endParaRPr sz="1400" b="0" i="0" u="none" strike="noStrike" cap="none">
              <a:solidFill>
                <a:srgbClr val="000000"/>
              </a:solidFill>
              <a:latin typeface="Arial"/>
              <a:ea typeface="Arial"/>
              <a:cs typeface="Arial"/>
              <a:sym typeface="Arial"/>
            </a:endParaRPr>
          </a:p>
          <a:p>
            <a:pPr marL="0" marR="0" lvl="0" indent="0" algn="l" rtl="0">
              <a:lnSpc>
                <a:spcPct val="163636"/>
              </a:lnSpc>
              <a:spcBef>
                <a:spcPts val="0"/>
              </a:spcBef>
              <a:spcAft>
                <a:spcPts val="0"/>
              </a:spcAft>
              <a:buClr>
                <a:srgbClr val="000000"/>
              </a:buClr>
              <a:buSzPts val="2400"/>
              <a:buFont typeface="Arial"/>
              <a:buNone/>
            </a:pPr>
            <a:r>
              <a:rPr lang="en-US" sz="2400" b="0" i="0" u="sng" strike="noStrike" cap="none">
                <a:solidFill>
                  <a:schemeClr val="dk1"/>
                </a:solidFill>
                <a:latin typeface="Helvetica Neue"/>
                <a:ea typeface="Helvetica Neue"/>
                <a:cs typeface="Helvetica Neue"/>
                <a:sym typeface="Helvetica Neue"/>
                <a:hlinkClick r:id="rId4">
                  <a:extLst>
                    <a:ext uri="{A12FA001-AC4F-418D-AE19-62706E023703}">
                      <ahyp:hlinkClr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val="tx"/>
                    </a:ext>
                  </a:extLst>
                </a:hlinkClick>
              </a:rPr>
              <a:t>https://ilias.hfwu.de/goto.php?target=file_27715_download&amp;client_id=hfwu</a:t>
            </a:r>
            <a:endParaRPr sz="2400" b="0" i="0" u="none" strike="noStrike" cap="none">
              <a:solidFill>
                <a:schemeClr val="dk1"/>
              </a:solidFill>
              <a:latin typeface="Helvetica Neue"/>
              <a:ea typeface="Helvetica Neue"/>
              <a:cs typeface="Helvetica Neue"/>
              <a:sym typeface="Helvetica Neue"/>
            </a:endParaRPr>
          </a:p>
          <a:p>
            <a:pPr marL="0" marR="0" lvl="0" indent="0" algn="l" rtl="0">
              <a:lnSpc>
                <a:spcPct val="163636"/>
              </a:lnSpc>
              <a:spcBef>
                <a:spcPts val="0"/>
              </a:spcBef>
              <a:spcAft>
                <a:spcPts val="0"/>
              </a:spcAft>
              <a:buClr>
                <a:srgbClr val="000000"/>
              </a:buClr>
              <a:buSzPts val="2400"/>
              <a:buFont typeface="Arial"/>
              <a:buNone/>
            </a:pPr>
            <a:endParaRPr sz="2400" b="0" i="0" u="none" strike="noStrike" cap="none">
              <a:solidFill>
                <a:schemeClr val="dk1"/>
              </a:solidFill>
              <a:latin typeface="Helvetica Neue"/>
              <a:ea typeface="Helvetica Neue"/>
              <a:cs typeface="Helvetica Neue"/>
              <a:sym typeface="Helvetica Neue"/>
            </a:endParaRPr>
          </a:p>
          <a:p>
            <a:pPr marL="0" marR="0" lvl="0" indent="0" algn="l" rtl="0">
              <a:lnSpc>
                <a:spcPct val="163636"/>
              </a:lnSpc>
              <a:spcBef>
                <a:spcPts val="0"/>
              </a:spcBef>
              <a:spcAft>
                <a:spcPts val="0"/>
              </a:spcAft>
              <a:buClr>
                <a:srgbClr val="000000"/>
              </a:buClr>
              <a:buSzPts val="2400"/>
              <a:buFont typeface="Arial"/>
              <a:buNone/>
            </a:pPr>
            <a:r>
              <a:rPr lang="en-US" sz="2400" b="0" i="0" u="none" strike="noStrike" cap="none">
                <a:solidFill>
                  <a:schemeClr val="dk1"/>
                </a:solidFill>
                <a:latin typeface="Helvetica Neue"/>
                <a:ea typeface="Helvetica Neue"/>
                <a:cs typeface="Helvetica Neue"/>
                <a:sym typeface="Helvetica Neue"/>
              </a:rPr>
              <a:t>Landscape Democracy Tool Box</a:t>
            </a:r>
            <a:endParaRPr sz="1400" b="0" i="0" u="none" strike="noStrike" cap="none">
              <a:solidFill>
                <a:srgbClr val="000000"/>
              </a:solidFill>
              <a:latin typeface="Arial"/>
              <a:ea typeface="Arial"/>
              <a:cs typeface="Arial"/>
              <a:sym typeface="Arial"/>
            </a:endParaRPr>
          </a:p>
          <a:p>
            <a:pPr marL="0" marR="0" lvl="0" indent="0" algn="l" rtl="0">
              <a:lnSpc>
                <a:spcPct val="163636"/>
              </a:lnSpc>
              <a:spcBef>
                <a:spcPts val="0"/>
              </a:spcBef>
              <a:spcAft>
                <a:spcPts val="0"/>
              </a:spcAft>
              <a:buClr>
                <a:srgbClr val="000000"/>
              </a:buClr>
              <a:buSzPts val="2400"/>
              <a:buFont typeface="Arial"/>
              <a:buNone/>
            </a:pPr>
            <a:r>
              <a:rPr lang="en-US" sz="2400" b="0" i="0" u="sng" strike="noStrike" cap="none">
                <a:solidFill>
                  <a:schemeClr val="dk1"/>
                </a:solidFill>
                <a:latin typeface="Helvetica Neue"/>
                <a:ea typeface="Helvetica Neue"/>
                <a:cs typeface="Helvetica Neue"/>
                <a:sym typeface="Helvetica Neue"/>
                <a:hlinkClick r:id="rId5">
                  <a:extLst>
                    <a:ext uri="{A12FA001-AC4F-418D-AE19-62706E023703}">
                      <ahyp:hlinkClr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val="tx"/>
                    </a:ext>
                  </a:extLst>
                </a:hlinkClick>
              </a:rPr>
              <a:t>https://ilias.hfwu.de/goto.php?target=file_27129_download&amp;client_id=hfwu</a:t>
            </a:r>
            <a:endParaRPr sz="2400" b="0" i="0" u="none" strike="noStrike" cap="none">
              <a:solidFill>
                <a:schemeClr val="dk1"/>
              </a:solidFill>
              <a:latin typeface="Helvetica Neue"/>
              <a:ea typeface="Helvetica Neue"/>
              <a:cs typeface="Helvetica Neue"/>
              <a:sym typeface="Helvetica Neue"/>
            </a:endParaRPr>
          </a:p>
          <a:p>
            <a:pPr marL="0" marR="0" lvl="0" indent="0" algn="l" rtl="0">
              <a:lnSpc>
                <a:spcPct val="163636"/>
              </a:lnSpc>
              <a:spcBef>
                <a:spcPts val="0"/>
              </a:spcBef>
              <a:spcAft>
                <a:spcPts val="0"/>
              </a:spcAft>
              <a:buClr>
                <a:srgbClr val="000000"/>
              </a:buClr>
              <a:buSzPts val="2400"/>
              <a:buFont typeface="Arial"/>
              <a:buNone/>
            </a:pPr>
            <a:endParaRPr sz="2400" b="0" i="0" u="none" strike="noStrike" cap="none">
              <a:solidFill>
                <a:schemeClr val="dk1"/>
              </a:solidFill>
              <a:latin typeface="Helvetica Neue"/>
              <a:ea typeface="Helvetica Neue"/>
              <a:cs typeface="Helvetica Neue"/>
              <a:sym typeface="Helvetica Neue"/>
            </a:endParaRPr>
          </a:p>
          <a:p>
            <a:pPr marL="0" marR="0" lvl="0" indent="0" algn="l" rtl="0">
              <a:lnSpc>
                <a:spcPct val="163636"/>
              </a:lnSpc>
              <a:spcBef>
                <a:spcPts val="0"/>
              </a:spcBef>
              <a:spcAft>
                <a:spcPts val="0"/>
              </a:spcAft>
              <a:buClr>
                <a:srgbClr val="000000"/>
              </a:buClr>
              <a:buSzPts val="2400"/>
              <a:buFont typeface="Arial"/>
              <a:buNone/>
            </a:pPr>
            <a:r>
              <a:rPr lang="en-US" sz="2400" b="0" i="0" u="none" strike="noStrike" cap="none">
                <a:solidFill>
                  <a:schemeClr val="dk1"/>
                </a:solidFill>
                <a:latin typeface="Helvetica Neue"/>
                <a:ea typeface="Helvetica Neue"/>
                <a:cs typeface="Helvetica Neue"/>
                <a:sym typeface="Helvetica Neue"/>
              </a:rPr>
              <a:t>UN Habitat, 2012: Visioning as a Participatory Planning Tool</a:t>
            </a:r>
            <a:endParaRPr sz="1400" b="0" i="0" u="none" strike="noStrike" cap="none">
              <a:solidFill>
                <a:srgbClr val="000000"/>
              </a:solidFill>
              <a:latin typeface="Arial"/>
              <a:ea typeface="Arial"/>
              <a:cs typeface="Arial"/>
              <a:sym typeface="Arial"/>
            </a:endParaRPr>
          </a:p>
          <a:p>
            <a:pPr marL="0" marR="0" lvl="0" indent="0" algn="l" rtl="0">
              <a:lnSpc>
                <a:spcPct val="163636"/>
              </a:lnSpc>
              <a:spcBef>
                <a:spcPts val="0"/>
              </a:spcBef>
              <a:spcAft>
                <a:spcPts val="0"/>
              </a:spcAft>
              <a:buClr>
                <a:srgbClr val="000000"/>
              </a:buClr>
              <a:buSzPts val="2400"/>
              <a:buFont typeface="Arial"/>
              <a:buNone/>
            </a:pPr>
            <a:r>
              <a:rPr lang="en-US" sz="2400" b="0" i="0" u="none" strike="noStrike" cap="none">
                <a:solidFill>
                  <a:schemeClr val="dk1"/>
                </a:solidFill>
                <a:latin typeface="Helvetica Neue"/>
                <a:ea typeface="Helvetica Neue"/>
                <a:cs typeface="Helvetica Neue"/>
                <a:sym typeface="Helvetica Neue"/>
              </a:rPr>
              <a:t>https://issuu.com/unhabitat/docs/visioning_as_participatory_planning_tool</a:t>
            </a:r>
            <a:endParaRPr sz="1400" b="0" i="0" u="none" strike="noStrike" cap="none">
              <a:solidFill>
                <a:srgbClr val="000000"/>
              </a:solidFill>
              <a:latin typeface="Arial"/>
              <a:ea typeface="Arial"/>
              <a:cs typeface="Arial"/>
              <a:sym typeface="Arial"/>
            </a:endParaRPr>
          </a:p>
          <a:p>
            <a:pPr marL="0" marR="0" lvl="0" indent="0" algn="l" rtl="0">
              <a:lnSpc>
                <a:spcPct val="163636"/>
              </a:lnSpc>
              <a:spcBef>
                <a:spcPts val="0"/>
              </a:spcBef>
              <a:spcAft>
                <a:spcPts val="0"/>
              </a:spcAft>
              <a:buClr>
                <a:schemeClr val="dk1"/>
              </a:buClr>
              <a:buSzPts val="1100"/>
              <a:buFont typeface="Arial"/>
              <a:buNone/>
            </a:pPr>
            <a:endParaRPr sz="2800" b="0" i="0" u="none" strike="noStrike" cap="none">
              <a:solidFill>
                <a:schemeClr val="dk1"/>
              </a:solidFill>
              <a:latin typeface="Helvetica Neue"/>
              <a:ea typeface="Helvetica Neue"/>
              <a:cs typeface="Helvetica Neue"/>
              <a:sym typeface="Helvetica Neue"/>
            </a:endParaRPr>
          </a:p>
        </p:txBody>
      </p:sp>
    </p:spTree>
  </p:cSld>
  <p:clrMapOvr>
    <a:masterClrMapping/>
  </p:clrMapOvr>
</p:sld>
</file>

<file path=ppt/theme/theme1.xml><?xml version="1.0" encoding="utf-8"?>
<a:theme xmlns:a="http://schemas.openxmlformats.org/drawingml/2006/main" name="White">
  <a:themeElements>
    <a:clrScheme name="White">
      <a:dk1>
        <a:srgbClr val="000000"/>
      </a:dk1>
      <a:lt1>
        <a:srgbClr val="FFFFFF"/>
      </a:lt1>
      <a:dk2>
        <a:srgbClr val="5E5E5E"/>
      </a:dk2>
      <a:lt2>
        <a:srgbClr val="D6D5D5"/>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White">
  <a:themeElements>
    <a:clrScheme name="White">
      <a:dk1>
        <a:srgbClr val="000000"/>
      </a:dk1>
      <a:lt1>
        <a:srgbClr val="FFFFFF"/>
      </a:lt1>
      <a:dk2>
        <a:srgbClr val="5E5E5E"/>
      </a:dk2>
      <a:lt2>
        <a:srgbClr val="D6D5D5"/>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724</Words>
  <Application>Microsoft Office PowerPoint</Application>
  <PresentationFormat>Benutzerdefiniert</PresentationFormat>
  <Paragraphs>90</Paragraphs>
  <Slides>9</Slides>
  <Notes>9</Notes>
  <HiddenSlides>0</HiddenSlides>
  <MMClips>0</MMClips>
  <ScaleCrop>false</ScaleCrop>
  <HeadingPairs>
    <vt:vector size="6" baseType="variant">
      <vt:variant>
        <vt:lpstr>Verwendete Schriftarten</vt:lpstr>
      </vt:variant>
      <vt:variant>
        <vt:i4>4</vt:i4>
      </vt:variant>
      <vt:variant>
        <vt:lpstr>Design</vt:lpstr>
      </vt:variant>
      <vt:variant>
        <vt:i4>1</vt:i4>
      </vt:variant>
      <vt:variant>
        <vt:lpstr>Folientitel</vt:lpstr>
      </vt:variant>
      <vt:variant>
        <vt:i4>9</vt:i4>
      </vt:variant>
    </vt:vector>
  </HeadingPairs>
  <TitlesOfParts>
    <vt:vector size="14" baseType="lpstr">
      <vt:lpstr>Helvetica Neue</vt:lpstr>
      <vt:lpstr>Helvetica Neue Light</vt:lpstr>
      <vt:lpstr>Arial</vt:lpstr>
      <vt:lpstr>Noto Sans Symbols</vt:lpstr>
      <vt:lpstr>White</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geronimo</dc:creator>
  <cp:lastModifiedBy>Fetzer, Ellen</cp:lastModifiedBy>
  <cp:revision>1</cp:revision>
  <dcterms:modified xsi:type="dcterms:W3CDTF">2021-07-01T16:26:39Z</dcterms:modified>
</cp:coreProperties>
</file>