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03.12.2019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2301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03.12.2019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7897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03.12.2019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892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03.12.2019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310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03.12.2019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450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03.12.2019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3596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03.12.2019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5503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03.12.2019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01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03.12.2019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612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03.12.2019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817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03.12.2019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4209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DB3DF-F08D-4D8A-8BA7-5FE3E2B19C94}" type="datetimeFigureOut">
              <a:rPr lang="de-DE" smtClean="0"/>
              <a:t>03.12.2019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5162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7859216" cy="529938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de-DE" sz="3800" b="1" dirty="0" smtClean="0"/>
              <a:t>Brainstorming on the </a:t>
            </a:r>
            <a:r>
              <a:rPr lang="de-DE" sz="3800" b="1" dirty="0" err="1" smtClean="0"/>
              <a:t>Financing</a:t>
            </a:r>
            <a:r>
              <a:rPr lang="de-DE" sz="3800" b="1" dirty="0" smtClean="0"/>
              <a:t> Model</a:t>
            </a:r>
          </a:p>
          <a:p>
            <a:pPr algn="l"/>
            <a:r>
              <a:rPr lang="de-DE" dirty="0" err="1"/>
              <a:t>Use</a:t>
            </a:r>
            <a:r>
              <a:rPr lang="de-DE" dirty="0"/>
              <a:t> the </a:t>
            </a:r>
            <a:r>
              <a:rPr lang="de-DE" dirty="0" err="1"/>
              <a:t>drawing</a:t>
            </a:r>
            <a:r>
              <a:rPr lang="de-DE" dirty="0"/>
              <a:t> </a:t>
            </a:r>
            <a:r>
              <a:rPr lang="de-DE" dirty="0" err="1" smtClean="0"/>
              <a:t>toolsand</a:t>
            </a:r>
            <a:r>
              <a:rPr lang="de-DE" dirty="0" smtClean="0"/>
              <a:t> </a:t>
            </a:r>
            <a:r>
              <a:rPr lang="de-DE" dirty="0" err="1"/>
              <a:t>brainstorm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 smtClean="0"/>
              <a:t>financing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 on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canvas</a:t>
            </a:r>
            <a:endParaRPr lang="de-DE" dirty="0"/>
          </a:p>
          <a:p>
            <a:pPr algn="l"/>
            <a:endParaRPr lang="de-DE" dirty="0" smtClean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086361"/>
              </p:ext>
            </p:extLst>
          </p:nvPr>
        </p:nvGraphicFramePr>
        <p:xfrm>
          <a:off x="251520" y="764704"/>
          <a:ext cx="8640963" cy="5877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1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r>
                        <a:rPr lang="de-DE" dirty="0" err="1" smtClean="0"/>
                        <a:t>Your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Activities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dirty="0" err="1" smtClean="0"/>
                        <a:t>Which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costs</a:t>
                      </a:r>
                      <a:r>
                        <a:rPr lang="de-DE" dirty="0" smtClean="0"/>
                        <a:t> will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occur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with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these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activities</a:t>
                      </a:r>
                      <a:r>
                        <a:rPr lang="de-DE" baseline="0" dirty="0" smtClean="0"/>
                        <a:t>?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dirty="0" err="1" smtClean="0"/>
                        <a:t>What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are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your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own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resources</a:t>
                      </a:r>
                      <a:r>
                        <a:rPr lang="de-DE" baseline="0" dirty="0" smtClean="0"/>
                        <a:t>?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dirty="0" err="1" smtClean="0"/>
                        <a:t>Which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income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sources</a:t>
                      </a:r>
                      <a:r>
                        <a:rPr lang="de-DE" dirty="0" smtClean="0"/>
                        <a:t> do </a:t>
                      </a:r>
                      <a:r>
                        <a:rPr lang="de-DE" dirty="0" err="1" smtClean="0"/>
                        <a:t>you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have</a:t>
                      </a:r>
                      <a:r>
                        <a:rPr lang="de-DE" dirty="0" smtClean="0"/>
                        <a:t>?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04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 smtClean="0">
                          <a:solidFill>
                            <a:schemeClr val="bg1"/>
                          </a:solidFill>
                        </a:rPr>
                        <a:t>Short Term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 smtClean="0">
                          <a:solidFill>
                            <a:schemeClr val="bg1"/>
                          </a:solidFill>
                        </a:rPr>
                        <a:t>Mid </a:t>
                      </a:r>
                      <a:r>
                        <a:rPr lang="de-DE" b="1" dirty="0" err="1" smtClean="0">
                          <a:solidFill>
                            <a:schemeClr val="bg1"/>
                          </a:solidFill>
                        </a:rPr>
                        <a:t>term</a:t>
                      </a:r>
                      <a:endParaRPr lang="de-DE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5075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5075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5075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5075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5075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5075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75075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44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2"/>
          <p:cNvSpPr txBox="1">
            <a:spLocks/>
          </p:cNvSpPr>
          <p:nvPr/>
        </p:nvSpPr>
        <p:spPr>
          <a:xfrm>
            <a:off x="539552" y="192642"/>
            <a:ext cx="8352928" cy="860094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3800" b="1" dirty="0" err="1" smtClean="0"/>
              <a:t>Simplified</a:t>
            </a:r>
            <a:r>
              <a:rPr lang="de-DE" sz="3800" b="1" dirty="0" smtClean="0"/>
              <a:t> Financial Statement in Excel</a:t>
            </a:r>
          </a:p>
          <a:p>
            <a:pPr marL="0" indent="0">
              <a:buNone/>
            </a:pPr>
            <a:r>
              <a:rPr lang="de-DE" sz="3400" dirty="0" smtClean="0">
                <a:sym typeface="Wingdings" panose="05000000000000000000" pitchFamily="2" charset="2"/>
              </a:rPr>
              <a:t> </a:t>
            </a:r>
            <a:r>
              <a:rPr lang="de-DE" sz="3400" dirty="0" err="1" smtClean="0">
                <a:sym typeface="Wingdings" panose="05000000000000000000" pitchFamily="2" charset="2"/>
              </a:rPr>
              <a:t>you</a:t>
            </a:r>
            <a:r>
              <a:rPr lang="de-DE" sz="3400" dirty="0" smtClean="0">
                <a:sym typeface="Wingdings" panose="05000000000000000000" pitchFamily="2" charset="2"/>
              </a:rPr>
              <a:t> </a:t>
            </a:r>
            <a:r>
              <a:rPr lang="de-DE" sz="3400" dirty="0" err="1" smtClean="0">
                <a:sym typeface="Wingdings" panose="05000000000000000000" pitchFamily="2" charset="2"/>
              </a:rPr>
              <a:t>can</a:t>
            </a:r>
            <a:r>
              <a:rPr lang="de-DE" sz="3400" dirty="0" smtClean="0">
                <a:sym typeface="Wingdings" panose="05000000000000000000" pitchFamily="2" charset="2"/>
              </a:rPr>
              <a:t> </a:t>
            </a:r>
            <a:r>
              <a:rPr lang="de-DE" sz="3400" dirty="0" err="1" smtClean="0">
                <a:sym typeface="Wingdings" panose="05000000000000000000" pitchFamily="2" charset="2"/>
              </a:rPr>
              <a:t>download</a:t>
            </a:r>
            <a:r>
              <a:rPr lang="de-DE" sz="3400" dirty="0" smtClean="0">
                <a:sym typeface="Wingdings" panose="05000000000000000000" pitchFamily="2" charset="2"/>
              </a:rPr>
              <a:t> </a:t>
            </a:r>
            <a:r>
              <a:rPr lang="de-DE" sz="3400" dirty="0" err="1" smtClean="0">
                <a:sym typeface="Wingdings" panose="05000000000000000000" pitchFamily="2" charset="2"/>
              </a:rPr>
              <a:t>this</a:t>
            </a:r>
            <a:r>
              <a:rPr lang="de-DE" sz="3400" dirty="0" smtClean="0">
                <a:sym typeface="Wingdings" panose="05000000000000000000" pitchFamily="2" charset="2"/>
              </a:rPr>
              <a:t> </a:t>
            </a:r>
            <a:r>
              <a:rPr lang="de-DE" sz="3400" dirty="0" err="1" smtClean="0">
                <a:sym typeface="Wingdings" panose="05000000000000000000" pitchFamily="2" charset="2"/>
              </a:rPr>
              <a:t>file</a:t>
            </a:r>
            <a:r>
              <a:rPr lang="de-DE" sz="3400" dirty="0" smtClean="0">
                <a:sym typeface="Wingdings" panose="05000000000000000000" pitchFamily="2" charset="2"/>
              </a:rPr>
              <a:t> via </a:t>
            </a:r>
            <a:r>
              <a:rPr lang="de-DE" sz="3400" dirty="0" err="1" smtClean="0">
                <a:sym typeface="Wingdings" panose="05000000000000000000" pitchFamily="2" charset="2"/>
              </a:rPr>
              <a:t>this</a:t>
            </a:r>
            <a:r>
              <a:rPr lang="de-DE" sz="3400" dirty="0" smtClean="0">
                <a:sym typeface="Wingdings" panose="05000000000000000000" pitchFamily="2" charset="2"/>
              </a:rPr>
              <a:t> link: </a:t>
            </a:r>
            <a:r>
              <a:rPr lang="en-US" sz="3400" dirty="0"/>
              <a:t>https://ilias.hfwu.de/goto.php?target=cat_23201&amp;client_id=hfwu</a:t>
            </a:r>
            <a:endParaRPr lang="de-DE" dirty="0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95" y="980728"/>
            <a:ext cx="6499085" cy="57761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913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Bildschirmpräsentation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Larissa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Fetzer, Ellen</dc:creator>
  <cp:lastModifiedBy>Fetzer, Ellen</cp:lastModifiedBy>
  <cp:revision>24</cp:revision>
  <dcterms:created xsi:type="dcterms:W3CDTF">2017-03-23T10:02:29Z</dcterms:created>
  <dcterms:modified xsi:type="dcterms:W3CDTF">2019-12-03T06:56:31Z</dcterms:modified>
</cp:coreProperties>
</file>