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244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20953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3371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091725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3708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034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346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720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3000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4221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223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A0CC3-AF28-46AD-83C7-F01627DE0B9A}" type="datetimeFigureOut">
              <a:rPr lang="de-DE" smtClean="0"/>
              <a:t>18.01.2016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BB519-2A53-4899-A7A5-AE02E64777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0978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470025"/>
          </a:xfrm>
        </p:spPr>
        <p:txBody>
          <a:bodyPr/>
          <a:lstStyle/>
          <a:p>
            <a:r>
              <a:rPr lang="de-DE" dirty="0" err="1" smtClean="0"/>
              <a:t>Landscape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Democracy</a:t>
            </a:r>
            <a:br>
              <a:rPr lang="de-DE" dirty="0" smtClean="0"/>
            </a:br>
            <a:r>
              <a:rPr lang="de-D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Final</a:t>
            </a:r>
            <a:r>
              <a:rPr lang="de-DE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</a:t>
            </a:r>
            <a:r>
              <a:rPr lang="de-DE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Presentation</a:t>
            </a:r>
            <a:endParaRPr lang="de-DE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2564904"/>
            <a:ext cx="6400800" cy="3312368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Working Group: x</a:t>
            </a:r>
          </a:p>
          <a:p>
            <a:endParaRPr lang="de-DE" dirty="0" smtClean="0"/>
          </a:p>
          <a:p>
            <a:r>
              <a:rPr lang="de-DE" dirty="0" smtClean="0"/>
              <a:t>Group </a:t>
            </a:r>
            <a:r>
              <a:rPr lang="de-DE" dirty="0" err="1" smtClean="0"/>
              <a:t>members</a:t>
            </a:r>
            <a:r>
              <a:rPr lang="de-DE" dirty="0" smtClean="0"/>
              <a:t>: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 smtClean="0"/>
              <a:t>xxx</a:t>
            </a:r>
          </a:p>
          <a:p>
            <a:r>
              <a:rPr lang="de-DE" dirty="0"/>
              <a:t>e</a:t>
            </a:r>
            <a:r>
              <a:rPr lang="de-DE" dirty="0" smtClean="0"/>
              <a:t>tc.</a:t>
            </a:r>
          </a:p>
        </p:txBody>
      </p:sp>
    </p:spTree>
    <p:extLst>
      <p:ext uri="{BB962C8B-B14F-4D97-AF65-F5344CB8AC3E}">
        <p14:creationId xmlns:p14="http://schemas.microsoft.com/office/powerpoint/2010/main" val="176812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1: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Page 1: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show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again</a:t>
            </a:r>
            <a:r>
              <a:rPr lang="de-DE" sz="1800" dirty="0" smtClean="0">
                <a:solidFill>
                  <a:schemeClr val="tx1"/>
                </a:solidFill>
              </a:rPr>
              <a:t> 1-2 </a:t>
            </a:r>
            <a:r>
              <a:rPr lang="de-DE" sz="1800" dirty="0" err="1" smtClean="0">
                <a:solidFill>
                  <a:schemeClr val="tx1"/>
                </a:solidFill>
              </a:rPr>
              <a:t>images</a:t>
            </a:r>
            <a:r>
              <a:rPr lang="de-DE" sz="1800" dirty="0" smtClean="0">
                <a:solidFill>
                  <a:schemeClr val="tx1"/>
                </a:solidFill>
              </a:rPr>
              <a:t>/a </a:t>
            </a:r>
            <a:r>
              <a:rPr lang="de-DE" sz="1800" dirty="0" err="1" smtClean="0">
                <a:solidFill>
                  <a:schemeClr val="tx1"/>
                </a:solidFill>
              </a:rPr>
              <a:t>map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of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site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where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identified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err="1" smtClean="0">
                <a:solidFill>
                  <a:schemeClr val="tx1"/>
                </a:solidFill>
              </a:rPr>
              <a:t>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democracy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challenge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</a:t>
            </a:r>
            <a:r>
              <a:rPr lang="en-US" sz="1800" dirty="0" smtClean="0">
                <a:solidFill>
                  <a:schemeClr val="tx1"/>
                </a:solidFill>
              </a:rPr>
              <a:t>1 minute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5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1: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Page </a:t>
            </a:r>
            <a:r>
              <a:rPr lang="de-DE" sz="1800" b="1" dirty="0" smtClean="0">
                <a:solidFill>
                  <a:schemeClr val="tx1"/>
                </a:solidFill>
              </a:rPr>
              <a:t>2: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present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the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stakeholder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map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2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3384376"/>
          </a:xfrm>
        </p:spPr>
        <p:txBody>
          <a:bodyPr>
            <a:normAutofit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</a:t>
            </a:r>
            <a:r>
              <a:rPr lang="de-DE" sz="1800" dirty="0" err="1" smtClean="0">
                <a:solidFill>
                  <a:schemeClr val="tx1"/>
                </a:solidFill>
              </a:rPr>
              <a:t>member</a:t>
            </a:r>
            <a:r>
              <a:rPr lang="de-DE" sz="1800" dirty="0" smtClean="0">
                <a:solidFill>
                  <a:schemeClr val="tx1"/>
                </a:solidFill>
              </a:rPr>
              <a:t> 1: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Page </a:t>
            </a:r>
            <a:r>
              <a:rPr lang="de-DE" sz="1800" b="1" dirty="0" smtClean="0">
                <a:solidFill>
                  <a:schemeClr val="tx1"/>
                </a:solidFill>
              </a:rPr>
              <a:t>3: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de-DE" sz="1800" dirty="0" err="1" smtClean="0">
                <a:solidFill>
                  <a:schemeClr val="tx1"/>
                </a:solidFill>
              </a:rPr>
              <a:t>Here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show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your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change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scenario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Wingdings" pitchFamily="2" charset="2"/>
              <a:buChar char="à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Each group member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has three 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individual pages. You add all members pages to one group presentation.</a:t>
            </a:r>
          </a:p>
          <a:p>
            <a:pPr marL="285750" indent="-285750" algn="l">
              <a:buFont typeface="Wingdings" pitchFamily="2" charset="2"/>
              <a:buChar char="à"/>
            </a:pP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The next page is a synthesis </a:t>
            </a:r>
            <a:r>
              <a:rPr lang="en-US" sz="1800" dirty="0" smtClean="0">
                <a:solidFill>
                  <a:schemeClr val="tx1"/>
                </a:solidFill>
                <a:sym typeface="Wingdings" panose="05000000000000000000" pitchFamily="2" charset="2"/>
              </a:rPr>
              <a:t>page referring to your cross cutting theme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4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539552" y="332656"/>
            <a:ext cx="8064896" cy="17526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de-DE" sz="1800" dirty="0" smtClean="0">
                <a:solidFill>
                  <a:schemeClr val="tx1"/>
                </a:solidFill>
              </a:rPr>
              <a:t>Group x</a:t>
            </a:r>
          </a:p>
          <a:p>
            <a:pPr algn="l"/>
            <a:r>
              <a:rPr lang="de-DE" sz="1800" b="1" dirty="0" smtClean="0">
                <a:solidFill>
                  <a:schemeClr val="tx1"/>
                </a:solidFill>
              </a:rPr>
              <a:t>Common </a:t>
            </a:r>
            <a:r>
              <a:rPr lang="de-DE" sz="1800" b="1" dirty="0" err="1" smtClean="0">
                <a:solidFill>
                  <a:schemeClr val="tx1"/>
                </a:solidFill>
              </a:rPr>
              <a:t>page</a:t>
            </a:r>
            <a:r>
              <a:rPr lang="de-DE" sz="1800" b="1" dirty="0" smtClean="0">
                <a:solidFill>
                  <a:schemeClr val="tx1"/>
                </a:solidFill>
              </a:rPr>
              <a:t>: </a:t>
            </a:r>
            <a:r>
              <a:rPr lang="de-DE" sz="1800" dirty="0" err="1" smtClean="0">
                <a:solidFill>
                  <a:schemeClr val="tx1"/>
                </a:solidFill>
              </a:rPr>
              <a:t>You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can</a:t>
            </a:r>
            <a:r>
              <a:rPr lang="de-DE" sz="1800" dirty="0" smtClean="0">
                <a:solidFill>
                  <a:schemeClr val="tx1"/>
                </a:solidFill>
              </a:rPr>
              <a:t> design </a:t>
            </a:r>
            <a:r>
              <a:rPr lang="de-DE" sz="1800" dirty="0" err="1" smtClean="0">
                <a:solidFill>
                  <a:schemeClr val="tx1"/>
                </a:solidFill>
              </a:rPr>
              <a:t>this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page</a:t>
            </a:r>
            <a:r>
              <a:rPr lang="de-DE" sz="1800" dirty="0" smtClean="0">
                <a:solidFill>
                  <a:schemeClr val="tx1"/>
                </a:solidFill>
              </a:rPr>
              <a:t> </a:t>
            </a:r>
            <a:r>
              <a:rPr lang="de-DE" sz="1800" dirty="0" err="1" smtClean="0">
                <a:solidFill>
                  <a:schemeClr val="tx1"/>
                </a:solidFill>
              </a:rPr>
              <a:t>individually</a:t>
            </a:r>
            <a:r>
              <a:rPr lang="de-DE" sz="1800" dirty="0" smtClean="0">
                <a:solidFill>
                  <a:schemeClr val="tx1"/>
                </a:solidFill>
              </a:rPr>
              <a:t>.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Here you show a synopsis/synthesis of your cross-cutting theme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You can also add some key messages of your </a:t>
            </a:r>
            <a:r>
              <a:rPr lang="en-US" sz="1800" dirty="0" smtClean="0">
                <a:solidFill>
                  <a:schemeClr val="tx1"/>
                </a:solidFill>
              </a:rPr>
              <a:t>readings</a:t>
            </a:r>
            <a:endParaRPr lang="en-US" sz="1800" dirty="0" smtClean="0">
              <a:solidFill>
                <a:schemeClr val="tx1"/>
              </a:solidFill>
            </a:endParaRPr>
          </a:p>
          <a:p>
            <a:pPr algn="l"/>
            <a:endParaRPr lang="en-US" sz="1800" dirty="0" smtClean="0">
              <a:solidFill>
                <a:schemeClr val="tx1"/>
              </a:solidFill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Presentation time: 2 minutes</a:t>
            </a:r>
          </a:p>
          <a:p>
            <a:pPr algn="l"/>
            <a:endParaRPr lang="de-DE" sz="1800" dirty="0" smtClean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  <a:p>
            <a:pPr algn="l"/>
            <a:endParaRPr lang="de-DE" sz="1800" dirty="0">
              <a:solidFill>
                <a:schemeClr val="tx1"/>
              </a:solidFill>
            </a:endParaRPr>
          </a:p>
        </p:txBody>
      </p:sp>
      <p:sp>
        <p:nvSpPr>
          <p:cNvPr id="6" name="Textfeld 1"/>
          <p:cNvSpPr txBox="1">
            <a:spLocks noChangeArrowheads="1"/>
          </p:cNvSpPr>
          <p:nvPr/>
        </p:nvSpPr>
        <p:spPr bwMode="auto">
          <a:xfrm>
            <a:off x="585842" y="4020165"/>
            <a:ext cx="7049879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de-DE" altLang="de-DE" dirty="0"/>
          </a:p>
          <a:p>
            <a:pPr eaLnBrk="1" hangingPunct="1"/>
            <a:endParaRPr lang="de-DE" altLang="de-DE" b="1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frame</a:t>
            </a:r>
            <a:r>
              <a:rPr lang="de-DE" altLang="de-DE" dirty="0"/>
              <a:t>: 2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slide</a:t>
            </a:r>
            <a:r>
              <a:rPr lang="de-DE" altLang="de-DE" dirty="0"/>
              <a:t>, </a:t>
            </a:r>
            <a:r>
              <a:rPr lang="de-DE" altLang="de-DE" dirty="0" smtClean="0"/>
              <a:t>25-30 </a:t>
            </a:r>
            <a:r>
              <a:rPr lang="de-DE" altLang="de-DE" dirty="0" err="1"/>
              <a:t>minutes</a:t>
            </a:r>
            <a:r>
              <a:rPr lang="de-DE" altLang="de-DE" dirty="0"/>
              <a:t> per </a:t>
            </a:r>
            <a:r>
              <a:rPr lang="de-DE" altLang="de-DE" dirty="0" err="1"/>
              <a:t>group</a:t>
            </a:r>
            <a:endParaRPr lang="de-DE" altLang="de-DE" dirty="0"/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dirty="0" err="1"/>
              <a:t>We</a:t>
            </a:r>
            <a:r>
              <a:rPr lang="de-DE" altLang="de-DE" dirty="0"/>
              <a:t> will </a:t>
            </a:r>
            <a:r>
              <a:rPr lang="de-DE" altLang="de-DE" dirty="0" err="1"/>
              <a:t>present</a:t>
            </a:r>
            <a:r>
              <a:rPr lang="de-DE" altLang="de-DE" dirty="0"/>
              <a:t> in </a:t>
            </a:r>
            <a:r>
              <a:rPr lang="de-DE" altLang="de-DE" b="1" dirty="0" err="1"/>
              <a:t>three</a:t>
            </a:r>
            <a:r>
              <a:rPr lang="de-DE" altLang="de-DE" b="1" dirty="0"/>
              <a:t> parallel </a:t>
            </a:r>
            <a:r>
              <a:rPr lang="de-DE" altLang="de-DE" b="1" dirty="0" err="1"/>
              <a:t>sessions</a:t>
            </a:r>
            <a:r>
              <a:rPr lang="de-DE" altLang="de-DE" b="1" dirty="0"/>
              <a:t> </a:t>
            </a:r>
            <a:r>
              <a:rPr lang="de-DE" altLang="de-DE" dirty="0"/>
              <a:t>à 90 </a:t>
            </a:r>
            <a:r>
              <a:rPr lang="de-DE" altLang="de-DE" dirty="0" err="1"/>
              <a:t>minutes</a:t>
            </a:r>
            <a:r>
              <a:rPr lang="de-DE" altLang="de-DE" dirty="0"/>
              <a:t>.</a:t>
            </a:r>
          </a:p>
          <a:p>
            <a:pPr eaLnBrk="1" hangingPunct="1"/>
            <a:endParaRPr lang="de-DE" altLang="de-DE" dirty="0"/>
          </a:p>
          <a:p>
            <a:pPr eaLnBrk="1" hangingPunct="1"/>
            <a:r>
              <a:rPr lang="de-DE" altLang="de-DE" b="1" dirty="0"/>
              <a:t>Time </a:t>
            </a:r>
            <a:r>
              <a:rPr lang="de-DE" altLang="de-DE" b="1" dirty="0" err="1"/>
              <a:t>limits</a:t>
            </a:r>
            <a:r>
              <a:rPr lang="de-DE" altLang="de-DE" b="1" dirty="0"/>
              <a:t> </a:t>
            </a:r>
            <a:r>
              <a:rPr lang="de-DE" altLang="de-DE" dirty="0" err="1"/>
              <a:t>need</a:t>
            </a:r>
            <a:r>
              <a:rPr lang="de-DE" altLang="de-DE" dirty="0"/>
              <a:t> </a:t>
            </a:r>
            <a:r>
              <a:rPr lang="de-DE" altLang="de-DE" dirty="0" err="1"/>
              <a:t>to</a:t>
            </a:r>
            <a:r>
              <a:rPr lang="de-DE" altLang="de-DE" dirty="0"/>
              <a:t> </a:t>
            </a:r>
            <a:r>
              <a:rPr lang="de-DE" altLang="de-DE" dirty="0" err="1"/>
              <a:t>be</a:t>
            </a:r>
            <a:r>
              <a:rPr lang="de-DE" altLang="de-DE" dirty="0"/>
              <a:t> </a:t>
            </a:r>
            <a:r>
              <a:rPr lang="de-DE" altLang="de-DE" dirty="0" err="1"/>
              <a:t>taken</a:t>
            </a:r>
            <a:r>
              <a:rPr lang="de-DE" altLang="de-DE" dirty="0"/>
              <a:t> </a:t>
            </a:r>
            <a:r>
              <a:rPr lang="de-DE" altLang="de-DE" dirty="0" err="1"/>
              <a:t>seriously</a:t>
            </a:r>
            <a:r>
              <a:rPr lang="de-DE" altLang="de-DE" dirty="0"/>
              <a:t>, </a:t>
            </a:r>
            <a:r>
              <a:rPr lang="de-DE" altLang="de-DE" dirty="0" err="1"/>
              <a:t>please</a:t>
            </a:r>
            <a:r>
              <a:rPr lang="de-DE" altLang="de-DE" dirty="0"/>
              <a:t> </a:t>
            </a:r>
            <a:r>
              <a:rPr lang="de-DE" altLang="de-DE" dirty="0" err="1"/>
              <a:t>practice</a:t>
            </a:r>
            <a:r>
              <a:rPr lang="de-DE" altLang="de-DE" dirty="0"/>
              <a:t> in </a:t>
            </a:r>
            <a:r>
              <a:rPr lang="de-DE" altLang="de-DE" dirty="0" err="1"/>
              <a:t>advance</a:t>
            </a:r>
            <a:r>
              <a:rPr lang="de-DE" altLang="de-DE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00007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207</Words>
  <Application>Microsoft Office PowerPoint</Application>
  <PresentationFormat>Bildschirmpräsentation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Larissa</vt:lpstr>
      <vt:lpstr>Landscape and Democracy Final Presentation</vt:lpstr>
      <vt:lpstr>PowerPoint-Präsentation</vt:lpstr>
      <vt:lpstr>PowerPoint-Präsentation</vt:lpstr>
      <vt:lpstr>PowerPoint-Präsentation</vt:lpstr>
      <vt:lpstr>PowerPoint-Präsentation</vt:lpstr>
    </vt:vector>
  </TitlesOfParts>
  <Company>HfWU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Landscape and Democracy Interim Presentation</dc:title>
  <dc:creator>Fetzer, Ellen</dc:creator>
  <cp:lastModifiedBy>Fetzer, Ellen</cp:lastModifiedBy>
  <cp:revision>2</cp:revision>
  <dcterms:created xsi:type="dcterms:W3CDTF">2015-11-26T11:09:04Z</dcterms:created>
  <dcterms:modified xsi:type="dcterms:W3CDTF">2016-01-18T20:13:29Z</dcterms:modified>
</cp:coreProperties>
</file>