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_2018_%E2%80%93_Social_Entrepreneurship_Field_Research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>
                <a:solidFill>
                  <a:schemeClr val="tx2"/>
                </a:solidFill>
              </a:rPr>
              <a:t>Second </a:t>
            </a:r>
            <a:r>
              <a:rPr lang="de-DE" sz="3600" dirty="0" err="1">
                <a:solidFill>
                  <a:schemeClr val="tx2"/>
                </a:solidFill>
              </a:rPr>
              <a:t>Presentation</a:t>
            </a:r>
            <a:r>
              <a:rPr lang="de-DE" sz="3600" dirty="0">
                <a:solidFill>
                  <a:schemeClr val="tx2"/>
                </a:solidFill>
              </a:rPr>
              <a:t> – Field Research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Pitch your Social Enterprise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What is a pitch? A pitch is very common in the start-up scene. Whenever you have to present your idea in front of customers, investors or other stakeholders, it is called a pitch. The tricky thing about it: You only have a limited amount of time.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Basically, a pitch is presenting your business plan (or the business model canvas) verbally. With the limited amount of time you should be very precise, clear and structured but still deliver a stimulating presentation to get the attention of your audience. Look for tips on the internet on how to pitch. 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Presentation time: 2 minutes for your pitch (we will be strict on the time)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Tip: Practice your pitch presentation beforehand!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A maximum of 2 slides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Copy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r>
              <a:rPr lang="de-DE" sz="1800" dirty="0">
                <a:solidFill>
                  <a:schemeClr val="tx1"/>
                </a:solidFill>
              </a:rPr>
              <a:t> – </a:t>
            </a:r>
            <a:r>
              <a:rPr lang="de-DE" sz="1800" dirty="0" err="1">
                <a:solidFill>
                  <a:schemeClr val="tx1"/>
                </a:solidFill>
              </a:rPr>
              <a:t>one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for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 and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2"/>
                </a:solidFill>
              </a:rPr>
              <a:t>Present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your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cross-cutting</a:t>
            </a:r>
            <a:r>
              <a:rPr lang="de-DE" sz="1800" b="1" dirty="0">
                <a:solidFill>
                  <a:schemeClr val="tx2"/>
                </a:solidFill>
              </a:rPr>
              <a:t> Question</a:t>
            </a: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A set of example questions has been provided in the field research guide.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Please 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br>
              <a:rPr lang="de-DE" sz="1800" dirty="0">
                <a:solidFill>
                  <a:schemeClr val="tx1"/>
                </a:solidFill>
              </a:rPr>
            </a:br>
            <a:r>
              <a:rPr lang="de-DE" sz="1800" dirty="0" err="1">
                <a:solidFill>
                  <a:schemeClr val="tx1"/>
                </a:solidFill>
              </a:rPr>
              <a:t>You</a:t>
            </a:r>
            <a:r>
              <a:rPr lang="de-DE" sz="1800" dirty="0">
                <a:solidFill>
                  <a:schemeClr val="tx1"/>
                </a:solidFill>
              </a:rPr>
              <a:t> find </a:t>
            </a:r>
            <a:r>
              <a:rPr lang="de-DE" sz="1800" dirty="0" err="1">
                <a:solidFill>
                  <a:schemeClr val="tx1"/>
                </a:solidFill>
              </a:rPr>
              <a:t>the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questions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  <a:hlinkClick r:id="rId2"/>
              </a:rPr>
              <a:t>here</a:t>
            </a:r>
            <a:r>
              <a:rPr lang="de-DE" sz="1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Your Conclusion(s)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Optional: On the last page you can give an outlook of your own idea(s) for assignment 3, if you have already one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75013" y="3429000"/>
            <a:ext cx="7957427" cy="28623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dirty="0"/>
              <a:t>General </a:t>
            </a:r>
            <a:r>
              <a:rPr lang="de-DE" altLang="de-DE" dirty="0" err="1"/>
              <a:t>information</a:t>
            </a:r>
            <a:r>
              <a:rPr lang="de-DE" altLang="de-DE" dirty="0"/>
              <a:t>: 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Time </a:t>
            </a:r>
            <a:r>
              <a:rPr lang="de-DE" altLang="de-DE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pitch + 2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every</a:t>
            </a:r>
            <a:r>
              <a:rPr lang="de-DE" altLang="de-DE" dirty="0"/>
              <a:t> </a:t>
            </a:r>
            <a:r>
              <a:rPr lang="de-DE" altLang="de-DE" dirty="0" err="1"/>
              <a:t>other</a:t>
            </a:r>
            <a:r>
              <a:rPr lang="de-DE" altLang="de-DE" dirty="0"/>
              <a:t> </a:t>
            </a:r>
            <a:r>
              <a:rPr lang="de-DE" altLang="de-DE" dirty="0" err="1"/>
              <a:t>slide</a:t>
            </a:r>
            <a:r>
              <a:rPr lang="de-DE" altLang="de-DE" dirty="0"/>
              <a:t>. </a:t>
            </a:r>
          </a:p>
          <a:p>
            <a:pPr eaLnBrk="1" hangingPunct="1"/>
            <a:r>
              <a:rPr lang="de-DE" altLang="de-DE" dirty="0"/>
              <a:t>In total 14-16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/>
              <a:t>maximum</a:t>
            </a:r>
            <a:r>
              <a:rPr lang="de-DE" altLang="de-DE" dirty="0"/>
              <a:t> + 6-8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five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This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  <a:r>
              <a:rPr lang="de-DE" altLang="de-DE" dirty="0" err="1"/>
              <a:t>needs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reach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tutors</a:t>
            </a:r>
            <a:r>
              <a:rPr lang="de-DE" altLang="de-DE" dirty="0"/>
              <a:t> </a:t>
            </a:r>
            <a:r>
              <a:rPr lang="de-DE" altLang="de-DE" dirty="0" err="1"/>
              <a:t>before</a:t>
            </a:r>
            <a:r>
              <a:rPr lang="de-DE" altLang="de-DE" b="1" dirty="0"/>
              <a:t> Tuesday, April 10, 9am</a:t>
            </a:r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Bildschirmpräsentation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</vt:lpstr>
      <vt:lpstr>Social Entrepreneurship for Local Change Second Presentation – Field Research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Felix Toepler</cp:lastModifiedBy>
  <cp:revision>21</cp:revision>
  <dcterms:created xsi:type="dcterms:W3CDTF">2015-11-26T11:09:04Z</dcterms:created>
  <dcterms:modified xsi:type="dcterms:W3CDTF">2018-03-16T18:44:33Z</dcterms:modified>
</cp:coreProperties>
</file>