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2_2018_%E2%80%93_Social_Entrepreneurship_Field_Research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/>
                </a:solidFill>
              </a:rPr>
              <a:t>Second </a:t>
            </a:r>
            <a:r>
              <a:rPr lang="de-DE" sz="3600" dirty="0" err="1">
                <a:solidFill>
                  <a:schemeClr val="tx2"/>
                </a:solidFill>
              </a:rPr>
              <a:t>Presentation</a:t>
            </a:r>
            <a:r>
              <a:rPr lang="de-DE" sz="3600" dirty="0">
                <a:solidFill>
                  <a:schemeClr val="tx2"/>
                </a:solidFill>
              </a:rPr>
              <a:t> – Field Research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Pitch your Social Enterprise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field research guide.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br>
              <a:rPr lang="de-DE" sz="1800" dirty="0">
                <a:solidFill>
                  <a:schemeClr val="tx1"/>
                </a:solidFill>
              </a:rPr>
            </a:br>
            <a:r>
              <a:rPr lang="de-DE" sz="1800" dirty="0" err="1">
                <a:solidFill>
                  <a:schemeClr val="tx1"/>
                </a:solidFill>
              </a:rPr>
              <a:t>You</a:t>
            </a:r>
            <a:r>
              <a:rPr lang="de-DE" sz="1800" dirty="0">
                <a:solidFill>
                  <a:schemeClr val="tx1"/>
                </a:solidFill>
              </a:rPr>
              <a:t> find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questions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  <a:hlinkClick r:id="rId2"/>
              </a:rPr>
              <a:t>here</a:t>
            </a:r>
            <a:r>
              <a:rPr lang="de-DE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3, 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75013" y="3429000"/>
            <a:ext cx="795742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General </a:t>
            </a:r>
            <a:r>
              <a:rPr lang="de-DE" altLang="de-DE" dirty="0" err="1"/>
              <a:t>information</a:t>
            </a:r>
            <a:r>
              <a:rPr lang="de-DE" altLang="de-DE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five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  <a:r>
              <a:rPr lang="de-DE" altLang="de-DE" dirty="0" err="1"/>
              <a:t>before</a:t>
            </a:r>
            <a:r>
              <a:rPr lang="de-DE" altLang="de-DE" b="1" dirty="0"/>
              <a:t> Tuesday, April 10, 9am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Bildschirmpräsentation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Social Entrepreneurship for Local Change Second Presentation – Field Research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Felix Toepler</cp:lastModifiedBy>
  <cp:revision>21</cp:revision>
  <dcterms:created xsi:type="dcterms:W3CDTF">2015-11-26T11:09:04Z</dcterms:created>
  <dcterms:modified xsi:type="dcterms:W3CDTF">2018-03-16T18:44:33Z</dcterms:modified>
</cp:coreProperties>
</file>