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3" r:id="rId4"/>
    <p:sldId id="265" r:id="rId5"/>
    <p:sldId id="274" r:id="rId6"/>
    <p:sldId id="275" r:id="rId7"/>
    <p:sldId id="276" r:id="rId8"/>
    <p:sldId id="267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301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897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89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310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5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59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50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01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61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81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420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DB3DF-F08D-4D8A-8BA7-5FE3E2B19C94}" type="datetimeFigureOut">
              <a:rPr lang="de-DE" smtClean="0"/>
              <a:t>24.04.2019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16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29347" y="586077"/>
            <a:ext cx="818818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de-DE" altLang="de-DE" sz="3200" b="1" dirty="0" err="1" smtClean="0"/>
              <a:t>Tutored</a:t>
            </a:r>
            <a:r>
              <a:rPr lang="de-DE" altLang="de-DE" sz="3200" b="1" dirty="0" smtClean="0"/>
              <a:t> Session </a:t>
            </a:r>
            <a:r>
              <a:rPr lang="de-DE" altLang="de-DE" sz="3200" b="1" dirty="0" smtClean="0"/>
              <a:t>6 </a:t>
            </a:r>
            <a:r>
              <a:rPr lang="de-DE" altLang="de-DE" sz="3200" b="1" dirty="0" smtClean="0"/>
              <a:t>– </a:t>
            </a:r>
            <a:r>
              <a:rPr lang="de-DE" altLang="de-DE" sz="3200" b="1" dirty="0" smtClean="0"/>
              <a:t>24</a:t>
            </a:r>
            <a:r>
              <a:rPr lang="de-DE" altLang="de-DE" sz="3200" b="1" dirty="0" smtClean="0"/>
              <a:t>.04.2019</a:t>
            </a:r>
            <a:endParaRPr lang="de-DE" altLang="de-DE" sz="3200" b="1" dirty="0" smtClean="0"/>
          </a:p>
          <a:p>
            <a:pPr eaLnBrk="1" hangingPunct="1">
              <a:spcBef>
                <a:spcPct val="50000"/>
              </a:spcBef>
              <a:defRPr/>
            </a:pPr>
            <a:r>
              <a:rPr lang="de-DE" altLang="de-DE" sz="3200" b="1" dirty="0" smtClean="0"/>
              <a:t>Goals </a:t>
            </a:r>
            <a:r>
              <a:rPr lang="de-DE" altLang="de-DE" sz="3200" b="1" dirty="0" err="1" smtClean="0"/>
              <a:t>of</a:t>
            </a:r>
            <a:r>
              <a:rPr lang="de-DE" altLang="de-DE" sz="3200" b="1" dirty="0" smtClean="0"/>
              <a:t> </a:t>
            </a:r>
            <a:r>
              <a:rPr lang="de-DE" altLang="de-DE" sz="3200" b="1" dirty="0" err="1" smtClean="0"/>
              <a:t>this</a:t>
            </a:r>
            <a:r>
              <a:rPr lang="de-DE" altLang="de-DE" sz="3200" b="1" dirty="0" smtClean="0"/>
              <a:t> </a:t>
            </a:r>
            <a:r>
              <a:rPr lang="de-DE" altLang="de-DE" sz="3200" b="1" dirty="0" err="1" smtClean="0"/>
              <a:t>tutored</a:t>
            </a:r>
            <a:r>
              <a:rPr lang="de-DE" altLang="de-DE" sz="3200" b="1" dirty="0" smtClean="0"/>
              <a:t> </a:t>
            </a:r>
            <a:r>
              <a:rPr lang="de-DE" altLang="de-DE" sz="3200" b="1" dirty="0" err="1" smtClean="0"/>
              <a:t>session</a:t>
            </a:r>
            <a:r>
              <a:rPr lang="de-DE" altLang="de-DE" sz="3200" b="1" dirty="0" smtClean="0"/>
              <a:t>:</a:t>
            </a:r>
            <a:endParaRPr lang="de-DE" altLang="de-DE" sz="3200" b="1" dirty="0"/>
          </a:p>
          <a:p>
            <a:pPr eaLnBrk="1" hangingPunct="1">
              <a:spcBef>
                <a:spcPct val="50000"/>
              </a:spcBef>
              <a:defRPr/>
            </a:pPr>
            <a:endParaRPr lang="de-DE" altLang="de-DE" sz="2000" dirty="0">
              <a:sym typeface="Wingdings" panose="05000000000000000000" pitchFamily="2" charset="2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sz="2000" dirty="0" err="1" smtClean="0">
                <a:sym typeface="Wingdings" panose="05000000000000000000" pitchFamily="2" charset="2"/>
              </a:rPr>
              <a:t>Make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your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business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idea</a:t>
            </a:r>
            <a:r>
              <a:rPr lang="de-DE" sz="2000" dirty="0" smtClean="0">
                <a:sym typeface="Wingdings" panose="05000000000000000000" pitchFamily="2" charset="2"/>
              </a:rPr>
              <a:t>(s) explicit</a:t>
            </a: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sz="2000" dirty="0" smtClean="0">
                <a:sym typeface="Wingdings" panose="05000000000000000000" pitchFamily="2" charset="2"/>
              </a:rPr>
              <a:t>Start </a:t>
            </a:r>
            <a:r>
              <a:rPr lang="de-DE" sz="2000" dirty="0" err="1" smtClean="0">
                <a:sym typeface="Wingdings" panose="05000000000000000000" pitchFamily="2" charset="2"/>
              </a:rPr>
              <a:t>working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with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the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business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canvas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template</a:t>
            </a:r>
            <a:r>
              <a:rPr lang="de-DE" sz="2000" dirty="0" smtClean="0">
                <a:sym typeface="Wingdings" panose="05000000000000000000" pitchFamily="2" charset="2"/>
              </a:rPr>
              <a:t> on </a:t>
            </a:r>
            <a:r>
              <a:rPr lang="de-DE" sz="2000" dirty="0" err="1" smtClean="0">
                <a:sym typeface="Wingdings" panose="05000000000000000000" pitchFamily="2" charset="2"/>
              </a:rPr>
              <a:t>your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own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business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idea</a:t>
            </a:r>
            <a:endParaRPr lang="de-DE" sz="2000" dirty="0" smtClean="0">
              <a:sym typeface="Wingdings" panose="05000000000000000000" pitchFamily="2" charset="2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sz="2000" dirty="0" smtClean="0">
                <a:sym typeface="Wingdings" panose="05000000000000000000" pitchFamily="2" charset="2"/>
              </a:rPr>
              <a:t>Help </a:t>
            </a:r>
            <a:r>
              <a:rPr lang="de-DE" sz="2000" dirty="0" err="1" smtClean="0">
                <a:sym typeface="Wingdings" panose="05000000000000000000" pitchFamily="2" charset="2"/>
              </a:rPr>
              <a:t>the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members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of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your</a:t>
            </a:r>
            <a:r>
              <a:rPr lang="de-DE" sz="2000" dirty="0" smtClean="0">
                <a:sym typeface="Wingdings" panose="05000000000000000000" pitchFamily="2" charset="2"/>
              </a:rPr>
              <a:t> international </a:t>
            </a:r>
            <a:r>
              <a:rPr lang="de-DE" sz="2000" dirty="0" err="1" smtClean="0">
                <a:sym typeface="Wingdings" panose="05000000000000000000" pitchFamily="2" charset="2"/>
              </a:rPr>
              <a:t>teams</a:t>
            </a:r>
            <a:r>
              <a:rPr lang="de-DE" sz="2000" dirty="0" smtClean="0">
                <a:sym typeface="Wingdings" panose="05000000000000000000" pitchFamily="2" charset="2"/>
              </a:rPr>
              <a:t> in </a:t>
            </a:r>
            <a:r>
              <a:rPr lang="de-DE" sz="2000" dirty="0" err="1" smtClean="0">
                <a:sym typeface="Wingdings" panose="05000000000000000000" pitchFamily="2" charset="2"/>
              </a:rPr>
              <a:t>completing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the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template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for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their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business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idea</a:t>
            </a:r>
            <a:endParaRPr lang="de-DE" sz="2000" dirty="0" smtClean="0">
              <a:sym typeface="Wingdings" panose="05000000000000000000" pitchFamily="2" charset="2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de-DE" sz="2000" dirty="0" err="1" smtClean="0">
                <a:sym typeface="Wingdings" panose="05000000000000000000" pitchFamily="2" charset="2"/>
              </a:rPr>
              <a:t>Reflect</a:t>
            </a:r>
            <a:r>
              <a:rPr lang="de-DE" sz="2000" dirty="0" smtClean="0">
                <a:sym typeface="Wingdings" panose="05000000000000000000" pitchFamily="2" charset="2"/>
              </a:rPr>
              <a:t> on </a:t>
            </a:r>
            <a:r>
              <a:rPr lang="de-DE" sz="2000" dirty="0" err="1" smtClean="0">
                <a:sym typeface="Wingdings" panose="05000000000000000000" pitchFamily="2" charset="2"/>
              </a:rPr>
              <a:t>the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process</a:t>
            </a:r>
            <a:r>
              <a:rPr lang="de-DE" sz="2000" dirty="0" smtClean="0">
                <a:sym typeface="Wingdings" panose="05000000000000000000" pitchFamily="2" charset="2"/>
              </a:rPr>
              <a:t> in </a:t>
            </a:r>
            <a:r>
              <a:rPr lang="de-DE" sz="2000" dirty="0" err="1" smtClean="0">
                <a:sym typeface="Wingdings" panose="05000000000000000000" pitchFamily="2" charset="2"/>
              </a:rPr>
              <a:t>the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plenary</a:t>
            </a:r>
            <a:endParaRPr lang="de-DE" sz="2000" dirty="0" smtClean="0"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1872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03238" y="188913"/>
            <a:ext cx="8640762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de-DE" altLang="de-DE" sz="3200" b="1" dirty="0" smtClean="0"/>
              <a:t>Agenda </a:t>
            </a:r>
            <a:r>
              <a:rPr lang="de-DE" altLang="de-DE" sz="3200" b="1" dirty="0" err="1" smtClean="0"/>
              <a:t>for</a:t>
            </a:r>
            <a:r>
              <a:rPr lang="de-DE" altLang="de-DE" sz="3200" b="1" dirty="0" smtClean="0"/>
              <a:t> </a:t>
            </a:r>
            <a:r>
              <a:rPr lang="de-DE" altLang="de-DE" sz="3200" b="1" dirty="0" err="1" smtClean="0"/>
              <a:t>the</a:t>
            </a:r>
            <a:r>
              <a:rPr lang="de-DE" altLang="de-DE" sz="3200" b="1" dirty="0" smtClean="0"/>
              <a:t> </a:t>
            </a:r>
            <a:r>
              <a:rPr lang="de-DE" altLang="de-DE" sz="3200" b="1" dirty="0" err="1" smtClean="0"/>
              <a:t>tutored</a:t>
            </a:r>
            <a:r>
              <a:rPr lang="de-DE" altLang="de-DE" sz="3200" b="1" dirty="0" smtClean="0"/>
              <a:t> </a:t>
            </a:r>
            <a:r>
              <a:rPr lang="de-DE" altLang="de-DE" sz="3200" b="1" dirty="0" err="1" smtClean="0"/>
              <a:t>session</a:t>
            </a:r>
            <a:r>
              <a:rPr lang="de-DE" altLang="de-DE" sz="3200" b="1" dirty="0" smtClean="0"/>
              <a:t>:</a:t>
            </a:r>
            <a:endParaRPr lang="de-DE" altLang="de-DE" sz="3200" b="1" dirty="0"/>
          </a:p>
          <a:p>
            <a:pPr eaLnBrk="1" hangingPunct="1">
              <a:spcBef>
                <a:spcPct val="50000"/>
              </a:spcBef>
              <a:defRPr/>
            </a:pPr>
            <a:endParaRPr lang="de-DE" altLang="de-DE" sz="2000" dirty="0"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Plenary 16 00 – 16 15: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Collect status quo with regard to your business ideas</a:t>
            </a:r>
            <a:endParaRPr lang="en-US" sz="2000" dirty="0" smtClean="0"/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Working groups 16 15 – 17 15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Working teams split up and </a:t>
            </a:r>
            <a:r>
              <a:rPr lang="en-US" sz="2000" dirty="0" smtClean="0"/>
              <a:t>work with the business canvas template</a:t>
            </a:r>
            <a:endParaRPr lang="en-US" sz="2000" dirty="0" smtClean="0"/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Complete one template per </a:t>
            </a:r>
            <a:r>
              <a:rPr lang="en-US" sz="2000" dirty="0" smtClean="0"/>
              <a:t>business idea</a:t>
            </a:r>
            <a:endParaRPr lang="en-US" sz="2000" dirty="0" smtClean="0"/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Make sure you keep a snapshot of your results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Plenary 17 15 – 17 30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Discuss remaining questions</a:t>
            </a:r>
            <a:endParaRPr lang="en-US" sz="2000" dirty="0"/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endParaRPr lang="de-DE" altLang="de-DE" sz="2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7781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87990" y="34506"/>
            <a:ext cx="86407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de-DE" altLang="de-DE" sz="2800" b="1" dirty="0" err="1" smtClean="0"/>
              <a:t>Plenary</a:t>
            </a:r>
            <a:r>
              <a:rPr lang="de-DE" altLang="de-DE" sz="2800" b="1" dirty="0" smtClean="0"/>
              <a:t>: </a:t>
            </a:r>
            <a:r>
              <a:rPr lang="de-DE" altLang="de-DE" sz="2800" b="1" dirty="0" smtClean="0"/>
              <a:t>On </a:t>
            </a:r>
            <a:r>
              <a:rPr lang="de-DE" altLang="de-DE" sz="2800" b="1" dirty="0" err="1" smtClean="0"/>
              <a:t>which</a:t>
            </a:r>
            <a:r>
              <a:rPr lang="de-DE" altLang="de-DE" sz="2800" b="1" dirty="0" smtClean="0"/>
              <a:t> </a:t>
            </a:r>
            <a:r>
              <a:rPr lang="de-DE" altLang="de-DE" sz="2800" b="1" dirty="0" err="1" smtClean="0"/>
              <a:t>business</a:t>
            </a:r>
            <a:r>
              <a:rPr lang="de-DE" altLang="de-DE" sz="2800" b="1" dirty="0" smtClean="0"/>
              <a:t> </a:t>
            </a:r>
            <a:r>
              <a:rPr lang="de-DE" altLang="de-DE" sz="2800" b="1" dirty="0" err="1" smtClean="0"/>
              <a:t>ideas</a:t>
            </a:r>
            <a:r>
              <a:rPr lang="de-DE" altLang="de-DE" sz="2800" b="1" dirty="0" smtClean="0"/>
              <a:t> </a:t>
            </a:r>
            <a:r>
              <a:rPr lang="de-DE" altLang="de-DE" sz="2800" b="1" dirty="0" err="1" smtClean="0"/>
              <a:t>are</a:t>
            </a:r>
            <a:r>
              <a:rPr lang="de-DE" altLang="de-DE" sz="2800" b="1" dirty="0" smtClean="0"/>
              <a:t> </a:t>
            </a:r>
            <a:r>
              <a:rPr lang="de-DE" altLang="de-DE" sz="2800" b="1" dirty="0" err="1" smtClean="0"/>
              <a:t>you</a:t>
            </a:r>
            <a:r>
              <a:rPr lang="de-DE" altLang="de-DE" sz="2800" b="1" dirty="0" smtClean="0"/>
              <a:t> </a:t>
            </a:r>
            <a:r>
              <a:rPr lang="de-DE" altLang="de-DE" sz="2800" b="1" dirty="0" err="1" smtClean="0"/>
              <a:t>going</a:t>
            </a:r>
            <a:r>
              <a:rPr lang="de-DE" altLang="de-DE" sz="2800" b="1" dirty="0" smtClean="0"/>
              <a:t> </a:t>
            </a:r>
            <a:r>
              <a:rPr lang="de-DE" altLang="de-DE" sz="2800" b="1" dirty="0" err="1" smtClean="0"/>
              <a:t>to</a:t>
            </a:r>
            <a:r>
              <a:rPr lang="de-DE" altLang="de-DE" sz="2800" b="1" dirty="0" smtClean="0"/>
              <a:t> </a:t>
            </a:r>
            <a:r>
              <a:rPr lang="de-DE" altLang="de-DE" sz="2800" b="1" dirty="0" err="1" smtClean="0"/>
              <a:t>work</a:t>
            </a:r>
            <a:r>
              <a:rPr lang="de-DE" altLang="de-DE" sz="2800" b="1" dirty="0" smtClean="0"/>
              <a:t>?</a:t>
            </a:r>
            <a:endParaRPr lang="de-DE" altLang="de-DE" sz="2800" dirty="0">
              <a:sym typeface="Wingdings" panose="05000000000000000000" pitchFamily="2" charset="2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445413"/>
              </p:ext>
            </p:extLst>
          </p:nvPr>
        </p:nvGraphicFramePr>
        <p:xfrm>
          <a:off x="395536" y="1484784"/>
          <a:ext cx="8208912" cy="511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77774177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539742868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1634661159"/>
                    </a:ext>
                  </a:extLst>
                </a:gridCol>
              </a:tblGrid>
              <a:tr h="511257">
                <a:tc>
                  <a:txBody>
                    <a:bodyPr/>
                    <a:lstStyle/>
                    <a:p>
                      <a:r>
                        <a:rPr lang="de-DE" dirty="0" smtClean="0"/>
                        <a:t>Team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Name(s)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Business </a:t>
                      </a:r>
                      <a:r>
                        <a:rPr lang="de-DE" dirty="0" err="1" smtClean="0"/>
                        <a:t>Idea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73845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555032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748762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667516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870606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088507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541908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770697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656957"/>
                  </a:ext>
                </a:extLst>
              </a:tr>
              <a:tr h="51125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675685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387990" y="557726"/>
            <a:ext cx="807015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b="1" dirty="0" smtClean="0"/>
              <a:t>Note: </a:t>
            </a:r>
            <a:r>
              <a:rPr lang="de-DE" sz="1500" dirty="0" err="1"/>
              <a:t>S</a:t>
            </a:r>
            <a:r>
              <a:rPr lang="de-DE" sz="1500" dirty="0" err="1" smtClean="0"/>
              <a:t>tudents</a:t>
            </a:r>
            <a:r>
              <a:rPr lang="de-DE" sz="1500" dirty="0" smtClean="0"/>
              <a:t> </a:t>
            </a:r>
            <a:r>
              <a:rPr lang="de-DE" sz="1500" dirty="0" err="1" smtClean="0"/>
              <a:t>going</a:t>
            </a:r>
            <a:r>
              <a:rPr lang="de-DE" sz="1500" dirty="0" smtClean="0"/>
              <a:t> on an IP will </a:t>
            </a:r>
            <a:r>
              <a:rPr lang="de-DE" sz="1500" dirty="0" err="1" smtClean="0"/>
              <a:t>develop</a:t>
            </a:r>
            <a:r>
              <a:rPr lang="de-DE" sz="1500" dirty="0" smtClean="0"/>
              <a:t> </a:t>
            </a:r>
            <a:r>
              <a:rPr lang="de-DE" sz="1500" dirty="0" err="1" smtClean="0"/>
              <a:t>the</a:t>
            </a:r>
            <a:r>
              <a:rPr lang="de-DE" sz="1500" dirty="0" smtClean="0"/>
              <a:t> </a:t>
            </a:r>
            <a:r>
              <a:rPr lang="de-DE" sz="1500" dirty="0" err="1" smtClean="0"/>
              <a:t>business</a:t>
            </a:r>
            <a:r>
              <a:rPr lang="de-DE" sz="1500" dirty="0" smtClean="0"/>
              <a:t> plan </a:t>
            </a:r>
            <a:r>
              <a:rPr lang="de-DE" sz="1500" dirty="0" err="1" smtClean="0"/>
              <a:t>with</a:t>
            </a:r>
            <a:r>
              <a:rPr lang="de-DE" sz="1500" dirty="0" smtClean="0"/>
              <a:t> </a:t>
            </a:r>
            <a:r>
              <a:rPr lang="de-DE" sz="1500" dirty="0" err="1" smtClean="0"/>
              <a:t>their</a:t>
            </a:r>
            <a:r>
              <a:rPr lang="de-DE" sz="1500" dirty="0" smtClean="0"/>
              <a:t> </a:t>
            </a:r>
            <a:r>
              <a:rPr lang="de-DE" sz="1500" dirty="0" err="1" smtClean="0"/>
              <a:t>groups</a:t>
            </a:r>
            <a:r>
              <a:rPr lang="de-DE" sz="1500" dirty="0" smtClean="0"/>
              <a:t> </a:t>
            </a:r>
            <a:r>
              <a:rPr lang="de-DE" sz="1500" dirty="0" err="1" smtClean="0"/>
              <a:t>during</a:t>
            </a:r>
            <a:r>
              <a:rPr lang="de-DE" sz="1500" dirty="0" smtClean="0"/>
              <a:t> </a:t>
            </a:r>
            <a:r>
              <a:rPr lang="de-DE" sz="1500" dirty="0" err="1" smtClean="0"/>
              <a:t>the</a:t>
            </a:r>
            <a:r>
              <a:rPr lang="de-DE" sz="1500" dirty="0" smtClean="0"/>
              <a:t> IP, but </a:t>
            </a:r>
            <a:r>
              <a:rPr lang="de-DE" sz="1500" dirty="0" err="1" smtClean="0"/>
              <a:t>they</a:t>
            </a:r>
            <a:r>
              <a:rPr lang="de-DE" sz="1500" dirty="0" smtClean="0"/>
              <a:t> </a:t>
            </a:r>
            <a:r>
              <a:rPr lang="de-DE" sz="1500" dirty="0" err="1" smtClean="0"/>
              <a:t>can</a:t>
            </a:r>
            <a:r>
              <a:rPr lang="de-DE" sz="1500" dirty="0" smtClean="0"/>
              <a:t> </a:t>
            </a:r>
            <a:r>
              <a:rPr lang="de-DE" sz="1500" dirty="0" err="1" smtClean="0"/>
              <a:t>use</a:t>
            </a:r>
            <a:r>
              <a:rPr lang="de-DE" sz="1500" dirty="0" smtClean="0"/>
              <a:t> a </a:t>
            </a:r>
            <a:r>
              <a:rPr lang="de-DE" sz="1500" dirty="0" err="1" smtClean="0"/>
              <a:t>fictive</a:t>
            </a:r>
            <a:r>
              <a:rPr lang="de-DE" sz="1500" dirty="0" smtClean="0"/>
              <a:t> </a:t>
            </a:r>
            <a:r>
              <a:rPr lang="de-DE" sz="1500" dirty="0" err="1" smtClean="0"/>
              <a:t>case</a:t>
            </a:r>
            <a:r>
              <a:rPr lang="de-DE" sz="1500" dirty="0" smtClean="0"/>
              <a:t>/</a:t>
            </a:r>
            <a:r>
              <a:rPr lang="de-DE" sz="1500" dirty="0" err="1" smtClean="0"/>
              <a:t>challenge</a:t>
            </a:r>
            <a:r>
              <a:rPr lang="de-DE" sz="1500" dirty="0" smtClean="0"/>
              <a:t> </a:t>
            </a:r>
            <a:r>
              <a:rPr lang="de-DE" sz="1500" dirty="0" err="1" smtClean="0"/>
              <a:t>for</a:t>
            </a:r>
            <a:r>
              <a:rPr lang="de-DE" sz="1500" dirty="0" smtClean="0"/>
              <a:t> </a:t>
            </a:r>
            <a:r>
              <a:rPr lang="de-DE" sz="1500" dirty="0" err="1" smtClean="0"/>
              <a:t>the</a:t>
            </a:r>
            <a:r>
              <a:rPr lang="de-DE" sz="1500" dirty="0" smtClean="0"/>
              <a:t> </a:t>
            </a:r>
            <a:r>
              <a:rPr lang="de-DE" sz="1500" dirty="0" err="1" smtClean="0"/>
              <a:t>upcoming</a:t>
            </a:r>
            <a:r>
              <a:rPr lang="de-DE" sz="1500" dirty="0" smtClean="0"/>
              <a:t> </a:t>
            </a:r>
            <a:r>
              <a:rPr lang="de-DE" sz="1500" dirty="0" err="1" smtClean="0"/>
              <a:t>exercises</a:t>
            </a:r>
            <a:r>
              <a:rPr lang="de-DE" sz="1500" dirty="0" smtClean="0"/>
              <a:t>. </a:t>
            </a:r>
            <a:r>
              <a:rPr lang="de-DE" sz="1500" dirty="0" err="1" smtClean="0"/>
              <a:t>Students</a:t>
            </a:r>
            <a:r>
              <a:rPr lang="de-DE" sz="1500" dirty="0" smtClean="0"/>
              <a:t> </a:t>
            </a:r>
            <a:r>
              <a:rPr lang="de-DE" sz="1500" b="1" dirty="0" smtClean="0"/>
              <a:t>not</a:t>
            </a:r>
            <a:r>
              <a:rPr lang="de-DE" sz="1500" dirty="0" smtClean="0"/>
              <a:t> </a:t>
            </a:r>
            <a:r>
              <a:rPr lang="de-DE" sz="1500" dirty="0" err="1" smtClean="0"/>
              <a:t>going</a:t>
            </a:r>
            <a:r>
              <a:rPr lang="de-DE" sz="1500" dirty="0" smtClean="0"/>
              <a:t> on an IP will </a:t>
            </a:r>
            <a:r>
              <a:rPr lang="de-DE" sz="1500" dirty="0" err="1" smtClean="0"/>
              <a:t>develop</a:t>
            </a:r>
            <a:r>
              <a:rPr lang="de-DE" sz="1500" dirty="0" smtClean="0"/>
              <a:t> </a:t>
            </a:r>
            <a:r>
              <a:rPr lang="de-DE" sz="1500" dirty="0" err="1" smtClean="0"/>
              <a:t>the</a:t>
            </a:r>
            <a:r>
              <a:rPr lang="de-DE" sz="1500" dirty="0" smtClean="0"/>
              <a:t> </a:t>
            </a:r>
            <a:r>
              <a:rPr lang="de-DE" sz="1500" dirty="0" err="1" smtClean="0"/>
              <a:t>business</a:t>
            </a:r>
            <a:r>
              <a:rPr lang="de-DE" sz="1500" dirty="0" smtClean="0"/>
              <a:t> plan (</a:t>
            </a:r>
            <a:r>
              <a:rPr lang="de-DE" sz="1500" dirty="0" err="1" smtClean="0"/>
              <a:t>assignment</a:t>
            </a:r>
            <a:r>
              <a:rPr lang="de-DE" sz="1500" dirty="0" smtClean="0"/>
              <a:t> 3) on </a:t>
            </a:r>
            <a:r>
              <a:rPr lang="de-DE" sz="1500" dirty="0" err="1" smtClean="0"/>
              <a:t>the</a:t>
            </a:r>
            <a:r>
              <a:rPr lang="de-DE" sz="1500" dirty="0" smtClean="0"/>
              <a:t> </a:t>
            </a:r>
            <a:r>
              <a:rPr lang="de-DE" sz="1500" dirty="0" err="1" smtClean="0"/>
              <a:t>case</a:t>
            </a:r>
            <a:r>
              <a:rPr lang="de-DE" sz="1500" dirty="0" smtClean="0"/>
              <a:t> </a:t>
            </a:r>
            <a:r>
              <a:rPr lang="de-DE" sz="1500" dirty="0" err="1" smtClean="0"/>
              <a:t>they</a:t>
            </a:r>
            <a:r>
              <a:rPr lang="de-DE" sz="1500" dirty="0" smtClean="0"/>
              <a:t> </a:t>
            </a:r>
            <a:r>
              <a:rPr lang="de-DE" sz="1500" dirty="0" err="1" smtClean="0"/>
              <a:t>have</a:t>
            </a:r>
            <a:r>
              <a:rPr lang="de-DE" sz="1500" dirty="0" smtClean="0"/>
              <a:t> </a:t>
            </a:r>
            <a:r>
              <a:rPr lang="de-DE" sz="1500" dirty="0" err="1" smtClean="0"/>
              <a:t>chosen</a:t>
            </a:r>
            <a:r>
              <a:rPr lang="de-DE" sz="1500" dirty="0" smtClean="0"/>
              <a:t> </a:t>
            </a:r>
            <a:r>
              <a:rPr lang="de-DE" sz="1500" dirty="0" err="1" smtClean="0"/>
              <a:t>now</a:t>
            </a:r>
            <a:r>
              <a:rPr lang="de-DE" sz="1600" dirty="0" smtClean="0"/>
              <a:t>.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66126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NBK4-130A-01\E-Learning\Erasmus Plus\Antragstellung 2015\Strategic Partnership Local Change\Learning Activity 2 - Arnhem 2017\Sessions\Session 8\Business Canvas_Seite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1665"/>
            <a:ext cx="9166177" cy="648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467544" y="0"/>
            <a:ext cx="86986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Template </a:t>
            </a:r>
            <a:r>
              <a:rPr lang="de-DE" b="1" dirty="0" smtClean="0"/>
              <a:t>Business </a:t>
            </a:r>
            <a:r>
              <a:rPr lang="de-DE" b="1" dirty="0" err="1" smtClean="0"/>
              <a:t>Idea</a:t>
            </a:r>
            <a:r>
              <a:rPr lang="de-DE" b="1" dirty="0" smtClean="0"/>
              <a:t> 1</a:t>
            </a:r>
          </a:p>
          <a:p>
            <a:r>
              <a:rPr lang="de-DE" sz="1400" dirty="0" err="1" smtClean="0"/>
              <a:t>Use</a:t>
            </a:r>
            <a:r>
              <a:rPr lang="de-DE" sz="1400" dirty="0" smtClean="0"/>
              <a:t> </a:t>
            </a:r>
            <a:r>
              <a:rPr lang="de-DE" sz="1400" dirty="0" smtClean="0"/>
              <a:t>the </a:t>
            </a:r>
            <a:r>
              <a:rPr lang="de-DE" sz="1400" dirty="0" err="1" smtClean="0"/>
              <a:t>drawing</a:t>
            </a:r>
            <a:r>
              <a:rPr lang="de-DE" sz="1400" dirty="0" smtClean="0"/>
              <a:t> </a:t>
            </a:r>
            <a:r>
              <a:rPr lang="de-DE" sz="1400" dirty="0" err="1" smtClean="0"/>
              <a:t>tool</a:t>
            </a:r>
            <a:r>
              <a:rPr lang="de-DE" sz="1400" dirty="0" smtClean="0"/>
              <a:t> </a:t>
            </a:r>
            <a:r>
              <a:rPr lang="de-DE" sz="1400" dirty="0" err="1" smtClean="0"/>
              <a:t>and</a:t>
            </a:r>
            <a:r>
              <a:rPr lang="de-DE" sz="1400" dirty="0" smtClean="0"/>
              <a:t> </a:t>
            </a:r>
            <a:r>
              <a:rPr lang="de-DE" sz="1400" dirty="0" err="1" smtClean="0"/>
              <a:t>brainstorm</a:t>
            </a:r>
            <a:r>
              <a:rPr lang="de-DE" sz="1400" dirty="0" smtClean="0"/>
              <a:t> </a:t>
            </a:r>
            <a:r>
              <a:rPr lang="de-DE" sz="1400" dirty="0" err="1" smtClean="0"/>
              <a:t>your</a:t>
            </a:r>
            <a:r>
              <a:rPr lang="de-DE" sz="1400" dirty="0" smtClean="0"/>
              <a:t> </a:t>
            </a:r>
            <a:r>
              <a:rPr lang="de-DE" sz="1400" dirty="0" err="1" smtClean="0"/>
              <a:t>business</a:t>
            </a:r>
            <a:r>
              <a:rPr lang="de-DE" sz="1400" dirty="0" smtClean="0"/>
              <a:t> </a:t>
            </a:r>
            <a:r>
              <a:rPr lang="de-DE" sz="1400" dirty="0" err="1" smtClean="0"/>
              <a:t>idea</a:t>
            </a:r>
            <a:r>
              <a:rPr lang="de-DE" sz="1400" dirty="0" smtClean="0"/>
              <a:t> on </a:t>
            </a:r>
            <a:r>
              <a:rPr lang="de-DE" sz="1400" dirty="0" err="1" smtClean="0"/>
              <a:t>this</a:t>
            </a:r>
            <a:r>
              <a:rPr lang="de-DE" sz="1400" dirty="0" smtClean="0"/>
              <a:t> </a:t>
            </a:r>
            <a:r>
              <a:rPr lang="de-DE" sz="1400" dirty="0" err="1" smtClean="0"/>
              <a:t>canvas</a:t>
            </a:r>
            <a:r>
              <a:rPr lang="de-DE" sz="1400" dirty="0" smtClean="0"/>
              <a:t>. </a:t>
            </a:r>
            <a:r>
              <a:rPr lang="de-DE" sz="1400" dirty="0" err="1" smtClean="0"/>
              <a:t>Use</a:t>
            </a:r>
            <a:r>
              <a:rPr lang="de-DE" sz="1400" dirty="0" smtClean="0"/>
              <a:t> </a:t>
            </a:r>
            <a:r>
              <a:rPr lang="de-DE" sz="1400" dirty="0" err="1" smtClean="0"/>
              <a:t>one</a:t>
            </a:r>
            <a:r>
              <a:rPr lang="de-DE" sz="1400" dirty="0" smtClean="0"/>
              <a:t> </a:t>
            </a:r>
            <a:r>
              <a:rPr lang="de-DE" sz="1400" dirty="0" err="1" smtClean="0"/>
              <a:t>canvas</a:t>
            </a:r>
            <a:r>
              <a:rPr lang="de-DE" sz="1400" dirty="0" smtClean="0"/>
              <a:t> per </a:t>
            </a:r>
            <a:r>
              <a:rPr lang="de-DE" sz="1400" dirty="0" err="1" smtClean="0"/>
              <a:t>business</a:t>
            </a:r>
            <a:r>
              <a:rPr lang="de-DE" sz="1400" dirty="0" smtClean="0"/>
              <a:t> </a:t>
            </a:r>
            <a:r>
              <a:rPr lang="de-DE" sz="1400" dirty="0" err="1" smtClean="0"/>
              <a:t>idea</a:t>
            </a:r>
            <a:r>
              <a:rPr lang="de-DE" sz="1400" dirty="0" smtClean="0"/>
              <a:t>.</a:t>
            </a:r>
          </a:p>
          <a:p>
            <a:endParaRPr lang="de-DE" sz="1400" dirty="0"/>
          </a:p>
          <a:p>
            <a:r>
              <a:rPr lang="de-DE" dirty="0" smtClean="0"/>
              <a:t>Name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idea</a:t>
            </a:r>
            <a:r>
              <a:rPr lang="de-DE" dirty="0" smtClean="0"/>
              <a:t>:______________________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65033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NBK4-130A-01\E-Learning\Erasmus Plus\Antragstellung 2015\Strategic Partnership Local Change\Learning Activity 2 - Arnhem 2017\Sessions\Session 8\Business Canvas_Seite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1665"/>
            <a:ext cx="9166177" cy="648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467544" y="0"/>
            <a:ext cx="86986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Template </a:t>
            </a:r>
            <a:r>
              <a:rPr lang="de-DE" b="1" dirty="0" smtClean="0"/>
              <a:t>Business </a:t>
            </a:r>
            <a:r>
              <a:rPr lang="de-DE" b="1" dirty="0" err="1" smtClean="0"/>
              <a:t>Idea</a:t>
            </a:r>
            <a:r>
              <a:rPr lang="de-DE" b="1" dirty="0" smtClean="0"/>
              <a:t> 2</a:t>
            </a:r>
          </a:p>
          <a:p>
            <a:r>
              <a:rPr lang="de-DE" sz="1400" dirty="0" err="1" smtClean="0"/>
              <a:t>Use</a:t>
            </a:r>
            <a:r>
              <a:rPr lang="de-DE" sz="1400" dirty="0" smtClean="0"/>
              <a:t> </a:t>
            </a:r>
            <a:r>
              <a:rPr lang="de-DE" sz="1400" dirty="0" smtClean="0"/>
              <a:t>the </a:t>
            </a:r>
            <a:r>
              <a:rPr lang="de-DE" sz="1400" dirty="0" err="1" smtClean="0"/>
              <a:t>drawing</a:t>
            </a:r>
            <a:r>
              <a:rPr lang="de-DE" sz="1400" dirty="0" smtClean="0"/>
              <a:t> </a:t>
            </a:r>
            <a:r>
              <a:rPr lang="de-DE" sz="1400" dirty="0" err="1" smtClean="0"/>
              <a:t>tool</a:t>
            </a:r>
            <a:r>
              <a:rPr lang="de-DE" sz="1400" dirty="0" smtClean="0"/>
              <a:t> </a:t>
            </a:r>
            <a:r>
              <a:rPr lang="de-DE" sz="1400" dirty="0" err="1" smtClean="0"/>
              <a:t>and</a:t>
            </a:r>
            <a:r>
              <a:rPr lang="de-DE" sz="1400" dirty="0" smtClean="0"/>
              <a:t> </a:t>
            </a:r>
            <a:r>
              <a:rPr lang="de-DE" sz="1400" dirty="0" err="1" smtClean="0"/>
              <a:t>brainstorm</a:t>
            </a:r>
            <a:r>
              <a:rPr lang="de-DE" sz="1400" dirty="0" smtClean="0"/>
              <a:t> </a:t>
            </a:r>
            <a:r>
              <a:rPr lang="de-DE" sz="1400" dirty="0" err="1" smtClean="0"/>
              <a:t>your</a:t>
            </a:r>
            <a:r>
              <a:rPr lang="de-DE" sz="1400" dirty="0" smtClean="0"/>
              <a:t> </a:t>
            </a:r>
            <a:r>
              <a:rPr lang="de-DE" sz="1400" dirty="0" err="1" smtClean="0"/>
              <a:t>business</a:t>
            </a:r>
            <a:r>
              <a:rPr lang="de-DE" sz="1400" dirty="0" smtClean="0"/>
              <a:t> </a:t>
            </a:r>
            <a:r>
              <a:rPr lang="de-DE" sz="1400" dirty="0" err="1" smtClean="0"/>
              <a:t>idea</a:t>
            </a:r>
            <a:r>
              <a:rPr lang="de-DE" sz="1400" dirty="0" smtClean="0"/>
              <a:t> on </a:t>
            </a:r>
            <a:r>
              <a:rPr lang="de-DE" sz="1400" dirty="0" err="1" smtClean="0"/>
              <a:t>this</a:t>
            </a:r>
            <a:r>
              <a:rPr lang="de-DE" sz="1400" dirty="0" smtClean="0"/>
              <a:t> </a:t>
            </a:r>
            <a:r>
              <a:rPr lang="de-DE" sz="1400" dirty="0" err="1" smtClean="0"/>
              <a:t>canvas</a:t>
            </a:r>
            <a:r>
              <a:rPr lang="de-DE" sz="1400" dirty="0" smtClean="0"/>
              <a:t>. </a:t>
            </a:r>
            <a:r>
              <a:rPr lang="de-DE" sz="1400" dirty="0" err="1" smtClean="0"/>
              <a:t>Use</a:t>
            </a:r>
            <a:r>
              <a:rPr lang="de-DE" sz="1400" dirty="0" smtClean="0"/>
              <a:t> </a:t>
            </a:r>
            <a:r>
              <a:rPr lang="de-DE" sz="1400" dirty="0" err="1" smtClean="0"/>
              <a:t>one</a:t>
            </a:r>
            <a:r>
              <a:rPr lang="de-DE" sz="1400" dirty="0" smtClean="0"/>
              <a:t> </a:t>
            </a:r>
            <a:r>
              <a:rPr lang="de-DE" sz="1400" dirty="0" err="1" smtClean="0"/>
              <a:t>canvas</a:t>
            </a:r>
            <a:r>
              <a:rPr lang="de-DE" sz="1400" dirty="0" smtClean="0"/>
              <a:t> per </a:t>
            </a:r>
            <a:r>
              <a:rPr lang="de-DE" sz="1400" dirty="0" err="1" smtClean="0"/>
              <a:t>business</a:t>
            </a:r>
            <a:r>
              <a:rPr lang="de-DE" sz="1400" dirty="0" smtClean="0"/>
              <a:t> </a:t>
            </a:r>
            <a:r>
              <a:rPr lang="de-DE" sz="1400" dirty="0" err="1" smtClean="0"/>
              <a:t>idea</a:t>
            </a:r>
            <a:r>
              <a:rPr lang="de-DE" sz="1400" dirty="0" smtClean="0"/>
              <a:t>.</a:t>
            </a:r>
          </a:p>
          <a:p>
            <a:endParaRPr lang="de-DE" sz="1400" dirty="0"/>
          </a:p>
          <a:p>
            <a:r>
              <a:rPr lang="de-DE" dirty="0" smtClean="0"/>
              <a:t>Name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idea</a:t>
            </a:r>
            <a:r>
              <a:rPr lang="de-DE" dirty="0" smtClean="0"/>
              <a:t>:______________________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1326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NBK4-130A-01\E-Learning\Erasmus Plus\Antragstellung 2015\Strategic Partnership Local Change\Learning Activity 2 - Arnhem 2017\Sessions\Session 8\Business Canvas_Seite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1665"/>
            <a:ext cx="9166177" cy="648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467544" y="0"/>
            <a:ext cx="86986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Template </a:t>
            </a:r>
            <a:r>
              <a:rPr lang="de-DE" b="1" dirty="0" smtClean="0"/>
              <a:t>Business </a:t>
            </a:r>
            <a:r>
              <a:rPr lang="de-DE" b="1" dirty="0" err="1" smtClean="0"/>
              <a:t>Idea</a:t>
            </a:r>
            <a:r>
              <a:rPr lang="de-DE" b="1" dirty="0" smtClean="0"/>
              <a:t> 3</a:t>
            </a:r>
          </a:p>
          <a:p>
            <a:r>
              <a:rPr lang="de-DE" sz="1400" dirty="0" err="1" smtClean="0"/>
              <a:t>Use</a:t>
            </a:r>
            <a:r>
              <a:rPr lang="de-DE" sz="1400" dirty="0" smtClean="0"/>
              <a:t> </a:t>
            </a:r>
            <a:r>
              <a:rPr lang="de-DE" sz="1400" dirty="0" smtClean="0"/>
              <a:t>the </a:t>
            </a:r>
            <a:r>
              <a:rPr lang="de-DE" sz="1400" dirty="0" err="1" smtClean="0"/>
              <a:t>drawing</a:t>
            </a:r>
            <a:r>
              <a:rPr lang="de-DE" sz="1400" dirty="0" smtClean="0"/>
              <a:t> </a:t>
            </a:r>
            <a:r>
              <a:rPr lang="de-DE" sz="1400" dirty="0" err="1" smtClean="0"/>
              <a:t>tool</a:t>
            </a:r>
            <a:r>
              <a:rPr lang="de-DE" sz="1400" dirty="0" smtClean="0"/>
              <a:t> </a:t>
            </a:r>
            <a:r>
              <a:rPr lang="de-DE" sz="1400" dirty="0" err="1" smtClean="0"/>
              <a:t>and</a:t>
            </a:r>
            <a:r>
              <a:rPr lang="de-DE" sz="1400" dirty="0" smtClean="0"/>
              <a:t> </a:t>
            </a:r>
            <a:r>
              <a:rPr lang="de-DE" sz="1400" dirty="0" err="1" smtClean="0"/>
              <a:t>brainstorm</a:t>
            </a:r>
            <a:r>
              <a:rPr lang="de-DE" sz="1400" dirty="0" smtClean="0"/>
              <a:t> </a:t>
            </a:r>
            <a:r>
              <a:rPr lang="de-DE" sz="1400" dirty="0" err="1" smtClean="0"/>
              <a:t>your</a:t>
            </a:r>
            <a:r>
              <a:rPr lang="de-DE" sz="1400" dirty="0" smtClean="0"/>
              <a:t> </a:t>
            </a:r>
            <a:r>
              <a:rPr lang="de-DE" sz="1400" dirty="0" err="1" smtClean="0"/>
              <a:t>business</a:t>
            </a:r>
            <a:r>
              <a:rPr lang="de-DE" sz="1400" dirty="0" smtClean="0"/>
              <a:t> </a:t>
            </a:r>
            <a:r>
              <a:rPr lang="de-DE" sz="1400" dirty="0" err="1" smtClean="0"/>
              <a:t>idea</a:t>
            </a:r>
            <a:r>
              <a:rPr lang="de-DE" sz="1400" dirty="0" smtClean="0"/>
              <a:t> on </a:t>
            </a:r>
            <a:r>
              <a:rPr lang="de-DE" sz="1400" dirty="0" err="1" smtClean="0"/>
              <a:t>this</a:t>
            </a:r>
            <a:r>
              <a:rPr lang="de-DE" sz="1400" dirty="0" smtClean="0"/>
              <a:t> </a:t>
            </a:r>
            <a:r>
              <a:rPr lang="de-DE" sz="1400" dirty="0" err="1" smtClean="0"/>
              <a:t>canvas</a:t>
            </a:r>
            <a:r>
              <a:rPr lang="de-DE" sz="1400" dirty="0" smtClean="0"/>
              <a:t>. </a:t>
            </a:r>
            <a:r>
              <a:rPr lang="de-DE" sz="1400" dirty="0" err="1" smtClean="0"/>
              <a:t>Use</a:t>
            </a:r>
            <a:r>
              <a:rPr lang="de-DE" sz="1400" dirty="0" smtClean="0"/>
              <a:t> </a:t>
            </a:r>
            <a:r>
              <a:rPr lang="de-DE" sz="1400" dirty="0" err="1" smtClean="0"/>
              <a:t>one</a:t>
            </a:r>
            <a:r>
              <a:rPr lang="de-DE" sz="1400" dirty="0" smtClean="0"/>
              <a:t> </a:t>
            </a:r>
            <a:r>
              <a:rPr lang="de-DE" sz="1400" dirty="0" err="1" smtClean="0"/>
              <a:t>canvas</a:t>
            </a:r>
            <a:r>
              <a:rPr lang="de-DE" sz="1400" dirty="0" smtClean="0"/>
              <a:t> per </a:t>
            </a:r>
            <a:r>
              <a:rPr lang="de-DE" sz="1400" dirty="0" err="1" smtClean="0"/>
              <a:t>business</a:t>
            </a:r>
            <a:r>
              <a:rPr lang="de-DE" sz="1400" dirty="0" smtClean="0"/>
              <a:t> </a:t>
            </a:r>
            <a:r>
              <a:rPr lang="de-DE" sz="1400" dirty="0" err="1" smtClean="0"/>
              <a:t>idea</a:t>
            </a:r>
            <a:r>
              <a:rPr lang="de-DE" sz="1400" dirty="0" smtClean="0"/>
              <a:t>.</a:t>
            </a:r>
          </a:p>
          <a:p>
            <a:endParaRPr lang="de-DE" sz="1400" dirty="0"/>
          </a:p>
          <a:p>
            <a:r>
              <a:rPr lang="de-DE" dirty="0" smtClean="0"/>
              <a:t>Name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idea</a:t>
            </a:r>
            <a:r>
              <a:rPr lang="de-DE" dirty="0" smtClean="0"/>
              <a:t>:______________________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17894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 err="1" smtClean="0">
                <a:solidFill>
                  <a:sysClr val="windowText" lastClr="000000"/>
                </a:solidFill>
                <a:latin typeface="Calibri"/>
              </a:rPr>
              <a:t>Plenary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de-DE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dirty="0" smtClean="0">
                <a:latin typeface="Calibri"/>
              </a:rPr>
              <a:t>Are </a:t>
            </a:r>
            <a:r>
              <a:rPr lang="de-DE" sz="2000" dirty="0" err="1" smtClean="0">
                <a:latin typeface="Calibri"/>
              </a:rPr>
              <a:t>there</a:t>
            </a:r>
            <a:r>
              <a:rPr lang="de-DE" sz="2000" dirty="0" smtClean="0">
                <a:latin typeface="Calibri"/>
              </a:rPr>
              <a:t> </a:t>
            </a:r>
            <a:r>
              <a:rPr lang="de-DE" sz="2000" dirty="0" err="1" smtClean="0">
                <a:latin typeface="Calibri"/>
              </a:rPr>
              <a:t>any</a:t>
            </a:r>
            <a:r>
              <a:rPr lang="de-DE" sz="2000" dirty="0" smtClean="0">
                <a:latin typeface="Calibri"/>
              </a:rPr>
              <a:t> </a:t>
            </a:r>
            <a:r>
              <a:rPr lang="de-DE" sz="2000" dirty="0" err="1" smtClean="0">
                <a:latin typeface="Calibri"/>
              </a:rPr>
              <a:t>remainig</a:t>
            </a:r>
            <a:r>
              <a:rPr lang="de-DE" sz="2000" dirty="0" smtClean="0">
                <a:latin typeface="Calibri"/>
              </a:rPr>
              <a:t> </a:t>
            </a:r>
            <a:r>
              <a:rPr lang="de-DE" sz="2000" dirty="0" err="1" smtClean="0">
                <a:latin typeface="Calibri"/>
              </a:rPr>
              <a:t>questions</a:t>
            </a:r>
            <a:r>
              <a:rPr lang="de-DE" sz="2000" dirty="0" smtClean="0">
                <a:latin typeface="Calibri"/>
              </a:rPr>
              <a:t> </a:t>
            </a:r>
            <a:r>
              <a:rPr lang="de-DE" sz="2000" dirty="0" err="1" smtClean="0">
                <a:latin typeface="Calibri"/>
              </a:rPr>
              <a:t>with</a:t>
            </a:r>
            <a:r>
              <a:rPr lang="de-DE" sz="2000" dirty="0" smtClean="0">
                <a:latin typeface="Calibri"/>
              </a:rPr>
              <a:t> </a:t>
            </a:r>
            <a:r>
              <a:rPr lang="de-DE" sz="2000" dirty="0" err="1" smtClean="0">
                <a:latin typeface="Calibri"/>
              </a:rPr>
              <a:t>regard</a:t>
            </a:r>
            <a:r>
              <a:rPr lang="de-DE" sz="2000" dirty="0" smtClean="0">
                <a:latin typeface="Calibri"/>
              </a:rPr>
              <a:t> </a:t>
            </a:r>
            <a:r>
              <a:rPr lang="de-DE" sz="2000" dirty="0" err="1" smtClean="0">
                <a:latin typeface="Calibri"/>
              </a:rPr>
              <a:t>to</a:t>
            </a:r>
            <a:r>
              <a:rPr lang="de-DE" sz="2000" dirty="0" smtClean="0">
                <a:latin typeface="Calibri"/>
              </a:rPr>
              <a:t> </a:t>
            </a:r>
            <a:r>
              <a:rPr lang="de-DE" sz="2000" dirty="0" err="1" smtClean="0">
                <a:latin typeface="Calibri"/>
              </a:rPr>
              <a:t>the</a:t>
            </a:r>
            <a:r>
              <a:rPr lang="de-DE" sz="2000" dirty="0" smtClean="0">
                <a:latin typeface="Calibri"/>
              </a:rPr>
              <a:t> </a:t>
            </a:r>
            <a:r>
              <a:rPr lang="de-DE" sz="2000" dirty="0" err="1" smtClean="0">
                <a:latin typeface="Calibri"/>
              </a:rPr>
              <a:t>business</a:t>
            </a:r>
            <a:r>
              <a:rPr lang="de-DE" sz="2000" dirty="0" smtClean="0">
                <a:latin typeface="Calibri"/>
              </a:rPr>
              <a:t> </a:t>
            </a:r>
            <a:r>
              <a:rPr lang="de-DE" sz="2000" dirty="0" err="1" smtClean="0">
                <a:latin typeface="Calibri"/>
              </a:rPr>
              <a:t>canvas</a:t>
            </a:r>
            <a:r>
              <a:rPr lang="de-DE" sz="2000" dirty="0" smtClean="0">
                <a:latin typeface="Calibri"/>
              </a:rPr>
              <a:t>?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892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465661" y="28327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Upcoming</a:t>
            </a: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de-DE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activities</a:t>
            </a: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de-DE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and</a:t>
            </a: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de-DE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sessions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de-DE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dirty="0" smtClean="0">
                <a:latin typeface="Calibri"/>
              </a:rPr>
              <a:t>Watch </a:t>
            </a:r>
            <a:r>
              <a:rPr lang="de-DE" sz="2000" dirty="0" err="1" smtClean="0">
                <a:latin typeface="Calibri"/>
              </a:rPr>
              <a:t>the</a:t>
            </a:r>
            <a:r>
              <a:rPr lang="de-DE" sz="2000" dirty="0" smtClean="0">
                <a:latin typeface="Calibri"/>
              </a:rPr>
              <a:t> </a:t>
            </a:r>
            <a:r>
              <a:rPr lang="de-DE" sz="2000" dirty="0" err="1" smtClean="0">
                <a:latin typeface="Calibri"/>
              </a:rPr>
              <a:t>preparatory</a:t>
            </a:r>
            <a:r>
              <a:rPr lang="de-DE" sz="2000" dirty="0" smtClean="0">
                <a:latin typeface="Calibri"/>
              </a:rPr>
              <a:t> </a:t>
            </a:r>
            <a:r>
              <a:rPr lang="de-DE" sz="2000" dirty="0" err="1" smtClean="0">
                <a:latin typeface="Calibri"/>
              </a:rPr>
              <a:t>recordings</a:t>
            </a:r>
            <a:r>
              <a:rPr lang="de-DE" sz="2000" dirty="0" smtClean="0">
                <a:latin typeface="Calibri"/>
              </a:rPr>
              <a:t> </a:t>
            </a:r>
            <a:r>
              <a:rPr lang="de-DE" sz="2000" dirty="0" smtClean="0">
                <a:latin typeface="Calibri"/>
              </a:rPr>
              <a:t>on </a:t>
            </a:r>
            <a:r>
              <a:rPr lang="de-DE" sz="2000" dirty="0" err="1" smtClean="0">
                <a:latin typeface="Calibri"/>
              </a:rPr>
              <a:t>Financing</a:t>
            </a:r>
            <a:r>
              <a:rPr lang="de-DE" sz="2000" dirty="0" smtClean="0">
                <a:latin typeface="Calibri"/>
              </a:rPr>
              <a:t> Model </a:t>
            </a:r>
            <a:r>
              <a:rPr lang="de-DE" sz="2000" dirty="0" err="1" smtClean="0">
                <a:latin typeface="Calibri"/>
              </a:rPr>
              <a:t>until</a:t>
            </a:r>
            <a:r>
              <a:rPr lang="de-DE" sz="2000" dirty="0" smtClean="0">
                <a:latin typeface="Calibri"/>
              </a:rPr>
              <a:t> April 30:</a:t>
            </a:r>
            <a:endParaRPr lang="de-DE" sz="2000" dirty="0" smtClean="0">
              <a:latin typeface="Calibri"/>
            </a:endParaRPr>
          </a:p>
          <a:p>
            <a:pPr lvl="0"/>
            <a:r>
              <a:rPr lang="de-DE" sz="2000" b="0" dirty="0"/>
              <a:t>https://ilias.hfwu.de/goto.php?target=cat_23201&amp;client_id=hfwu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Social Entrepreneurship Business Models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de-DE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Tuesday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, April </a:t>
            </a:r>
            <a:r>
              <a:rPr lang="de-DE" sz="2000" dirty="0" smtClean="0">
                <a:latin typeface="Calibri"/>
              </a:rPr>
              <a:t>30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,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16 00 – 17 30 CET</a:t>
            </a:r>
            <a:b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Financin</a:t>
            </a:r>
            <a:r>
              <a:rPr lang="de-DE" sz="2000" b="0" dirty="0" smtClean="0">
                <a:latin typeface="Calibri"/>
              </a:rPr>
              <a:t>g </a:t>
            </a:r>
            <a:r>
              <a:rPr lang="de-DE" sz="2000" b="0" dirty="0" err="1" smtClean="0">
                <a:latin typeface="Calibri"/>
              </a:rPr>
              <a:t>the</a:t>
            </a:r>
            <a:r>
              <a:rPr lang="de-DE" sz="2000" b="0" dirty="0" smtClean="0">
                <a:latin typeface="Calibri"/>
              </a:rPr>
              <a:t> </a:t>
            </a:r>
            <a:r>
              <a:rPr lang="de-DE" sz="2000" b="0" dirty="0" err="1" smtClean="0">
                <a:latin typeface="Calibri"/>
              </a:rPr>
              <a:t>Social</a:t>
            </a:r>
            <a:r>
              <a:rPr lang="de-DE" sz="2000" b="0" dirty="0" smtClean="0">
                <a:latin typeface="Calibri"/>
              </a:rPr>
              <a:t> </a:t>
            </a:r>
            <a:r>
              <a:rPr lang="de-DE" sz="2000" b="0" dirty="0" err="1" smtClean="0">
                <a:latin typeface="Calibri"/>
              </a:rPr>
              <a:t>Entreprise</a:t>
            </a:r>
            <a:r>
              <a:rPr lang="de-DE" sz="2000" b="0" dirty="0" smtClean="0">
                <a:latin typeface="Calibri"/>
              </a:rPr>
              <a:t>, Monica Dudian, Carmen Paunescu</a:t>
            </a:r>
          </a:p>
          <a:p>
            <a:pPr lvl="0"/>
            <a:r>
              <a:rPr lang="de-DE" sz="2000" b="0" dirty="0" err="1" smtClean="0">
                <a:latin typeface="Calibri"/>
              </a:rPr>
              <a:t>Cooperation</a:t>
            </a:r>
            <a:r>
              <a:rPr lang="de-DE" sz="2000" b="0" dirty="0" smtClean="0">
                <a:latin typeface="Calibri"/>
              </a:rPr>
              <a:t> Management, Dirk Funck</a:t>
            </a:r>
          </a:p>
          <a:p>
            <a:pPr lvl="0"/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Presentation</a:t>
            </a:r>
            <a:r>
              <a:rPr kumimoji="0" lang="de-DE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de-DE" sz="20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of</a:t>
            </a:r>
            <a:r>
              <a:rPr kumimoji="0" lang="de-DE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de-DE" sz="20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the</a:t>
            </a:r>
            <a:r>
              <a:rPr kumimoji="0" lang="de-DE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Business Plan Template</a:t>
            </a:r>
          </a:p>
          <a:p>
            <a:pPr lvl="0"/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Tutors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and teams online session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de-DE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Thursday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, </a:t>
            </a:r>
            <a:r>
              <a:rPr lang="de-DE" sz="2000" dirty="0" smtClean="0">
                <a:latin typeface="Calibri"/>
              </a:rPr>
              <a:t>May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2,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16 00 – 17 30 CET</a:t>
            </a:r>
            <a:b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lang="de-DE" sz="2000" b="0" noProof="0" dirty="0" smtClean="0">
                <a:latin typeface="Calibri"/>
              </a:rPr>
              <a:t>Financial </a:t>
            </a:r>
            <a:r>
              <a:rPr lang="de-DE" sz="2000" b="0" noProof="0" dirty="0" err="1" smtClean="0">
                <a:latin typeface="Calibri"/>
              </a:rPr>
              <a:t>modeling</a:t>
            </a:r>
            <a:r>
              <a:rPr lang="de-DE" sz="2000" b="0" noProof="0" dirty="0" smtClean="0">
                <a:latin typeface="Calibri"/>
              </a:rPr>
              <a:t> </a:t>
            </a:r>
            <a:r>
              <a:rPr lang="de-DE" sz="2000" b="0" noProof="0" dirty="0" err="1" smtClean="0">
                <a:latin typeface="Calibri"/>
              </a:rPr>
              <a:t>exercise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May 5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Wingdings" panose="05000000000000000000" pitchFamily="2" charset="2"/>
              </a:rPr>
              <a:t> IP </a:t>
            </a:r>
            <a:r>
              <a:rPr kumimoji="0" lang="de-DE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Wingdings" panose="05000000000000000000" pitchFamily="2" charset="2"/>
              </a:rPr>
              <a:t>teams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kumimoji="0" lang="de-DE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Wingdings" panose="05000000000000000000" pitchFamily="2" charset="2"/>
              </a:rPr>
              <a:t>depart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Wingdings" panose="05000000000000000000" pitchFamily="2" charset="2"/>
              </a:rPr>
              <a:t>,</a:t>
            </a:r>
            <a:r>
              <a:rPr kumimoji="0" lang="de-DE" sz="20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kumimoji="0" lang="de-DE" sz="2000" b="1" i="0" u="none" strike="noStrike" kern="120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Wingdings" panose="05000000000000000000" pitchFamily="2" charset="2"/>
              </a:rPr>
              <a:t>no</a:t>
            </a:r>
            <a:r>
              <a:rPr kumimoji="0" lang="de-DE" sz="20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kumimoji="0" lang="de-DE" sz="2000" b="1" i="0" u="none" strike="noStrike" kern="120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Wingdings" panose="05000000000000000000" pitchFamily="2" charset="2"/>
              </a:rPr>
              <a:t>lecture</a:t>
            </a:r>
            <a:r>
              <a:rPr kumimoji="0" lang="de-DE" sz="20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kumimoji="0" lang="de-DE" sz="2000" b="1" i="0" u="none" strike="noStrike" kern="120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Wingdings" panose="05000000000000000000" pitchFamily="2" charset="2"/>
              </a:rPr>
              <a:t>sessions</a:t>
            </a:r>
            <a:r>
              <a:rPr kumimoji="0" lang="de-DE" sz="20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kumimoji="0" lang="de-DE" sz="2000" b="1" i="0" u="none" strike="noStrike" kern="120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Wingdings" panose="05000000000000000000" pitchFamily="2" charset="2"/>
              </a:rPr>
              <a:t>until</a:t>
            </a:r>
            <a:r>
              <a:rPr kumimoji="0" lang="de-DE" sz="20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Wingdings" panose="05000000000000000000" pitchFamily="2" charset="2"/>
              </a:rPr>
              <a:t> May 21</a:t>
            </a:r>
          </a:p>
          <a:p>
            <a:pPr lvl="0"/>
            <a:r>
              <a:rPr lang="de-DE" sz="2000" baseline="0" dirty="0" smtClean="0">
                <a:solidFill>
                  <a:sysClr val="windowText" lastClr="000000"/>
                </a:solidFill>
                <a:latin typeface="Calibri"/>
                <a:sym typeface="Wingdings" panose="05000000000000000000" pitchFamily="2" charset="2"/>
              </a:rPr>
              <a:t>Additional</a:t>
            </a:r>
            <a:r>
              <a:rPr lang="de-DE" sz="2000" dirty="0" smtClean="0">
                <a:solidFill>
                  <a:sysClr val="windowText" lastClr="000000"/>
                </a:solidFill>
                <a:latin typeface="Calibri"/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olidFill>
                  <a:sysClr val="windowText" lastClr="000000"/>
                </a:solidFill>
                <a:latin typeface="Calibri"/>
                <a:sym typeface="Wingdings" panose="05000000000000000000" pitchFamily="2" charset="2"/>
              </a:rPr>
              <a:t>tutor</a:t>
            </a:r>
            <a:r>
              <a:rPr lang="de-DE" sz="2000" dirty="0" smtClean="0">
                <a:solidFill>
                  <a:sysClr val="windowText" lastClr="000000"/>
                </a:solidFill>
                <a:latin typeface="Calibri"/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olidFill>
                  <a:sysClr val="windowText" lastClr="000000"/>
                </a:solidFill>
                <a:latin typeface="Calibri"/>
                <a:sym typeface="Wingdings" panose="05000000000000000000" pitchFamily="2" charset="2"/>
              </a:rPr>
              <a:t>sessions</a:t>
            </a:r>
            <a:r>
              <a:rPr lang="de-DE" sz="2000" dirty="0" smtClean="0">
                <a:solidFill>
                  <a:sysClr val="windowText" lastClr="000000"/>
                </a:solidFill>
                <a:latin typeface="Calibri"/>
                <a:sym typeface="Wingdings" panose="05000000000000000000" pitchFamily="2" charset="2"/>
              </a:rPr>
              <a:t>: </a:t>
            </a:r>
            <a:r>
              <a:rPr lang="de-DE" sz="2000" b="0" dirty="0" err="1" smtClean="0">
                <a:solidFill>
                  <a:sysClr val="windowText" lastClr="000000"/>
                </a:solidFill>
                <a:latin typeface="Calibri"/>
                <a:sym typeface="Wingdings" panose="05000000000000000000" pitchFamily="2" charset="2"/>
              </a:rPr>
              <a:t>Thursdays</a:t>
            </a:r>
            <a:r>
              <a:rPr lang="de-DE" sz="2000" b="0" dirty="0" smtClean="0">
                <a:solidFill>
                  <a:sysClr val="windowText" lastClr="000000"/>
                </a:solidFill>
                <a:latin typeface="Calibri"/>
                <a:sym typeface="Wingdings" panose="05000000000000000000" pitchFamily="2" charset="2"/>
              </a:rPr>
              <a:t> May 9 + 16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26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Bildschirmpräsentation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Fetzer, Ellen</dc:creator>
  <cp:lastModifiedBy>Fetzer, Ellen</cp:lastModifiedBy>
  <cp:revision>24</cp:revision>
  <dcterms:created xsi:type="dcterms:W3CDTF">2017-03-23T10:02:29Z</dcterms:created>
  <dcterms:modified xsi:type="dcterms:W3CDTF">2019-04-24T19:25:22Z</dcterms:modified>
</cp:coreProperties>
</file>