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2" r:id="rId3"/>
    <p:sldId id="272" r:id="rId4"/>
    <p:sldId id="273" r:id="rId5"/>
    <p:sldId id="283" r:id="rId6"/>
    <p:sldId id="284" r:id="rId7"/>
    <p:sldId id="285" r:id="rId8"/>
    <p:sldId id="286" r:id="rId9"/>
    <p:sldId id="287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68B32-AAC8-492E-9BFF-E972BCF44B27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3552C-118C-407A-886D-C83A18922C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221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3552C-118C-407A-886D-C83A18922CF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825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206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210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pic>
        <p:nvPicPr>
          <p:cNvPr id="2052" name="Picture 4" descr="\\NBK4-130A-01\E-Learning\Erasmus Plus\Antragstellung 2015\Strategic Partnership Local Change\Project Communication\Consortium Logos\eu_flag_co_funded_pos_[rgb]_right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623" y="116632"/>
            <a:ext cx="1296144" cy="370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Gerade Verbindung 10"/>
          <p:cNvCxnSpPr/>
          <p:nvPr userDrawn="1"/>
        </p:nvCxnSpPr>
        <p:spPr>
          <a:xfrm flipH="1">
            <a:off x="323528" y="6381328"/>
            <a:ext cx="86017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ellen.fetzer\Documents\E-Learning\Erasmus Plus\Antragstellung 2017\CO-Land\3 Communication\Logos\logos_1row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522260"/>
            <a:ext cx="8601745" cy="257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ellen.fetzer\Documents\E-Learning\Erasmus Plus\Antragstellung 2017\CO-Land\3 Communication\COLAND Logo\coland wiki logo klein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3784" y="557923"/>
            <a:ext cx="411162" cy="41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1761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095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6764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6896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569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96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48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753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8176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824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680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7610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0D7DA-329A-4F5E-8165-85B7DD6486C0}" type="datetimeFigureOut">
              <a:rPr lang="de-DE" smtClean="0"/>
              <a:t>28.02.2020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56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\\NBK4-130A-01\E-Learning\Erasmus Plus\Antragstellung 2017\CO-Land\4.1 Mangalia 2018\Seminar Sessions\Session 1 - 20180323\danubedela_backgroun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6664"/>
            <a:ext cx="9180512" cy="612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25823" y="1196752"/>
            <a:ext cx="6400800" cy="3168352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de-DE" dirty="0" err="1" smtClean="0">
                <a:solidFill>
                  <a:schemeClr val="tx2"/>
                </a:solidFill>
              </a:rPr>
              <a:t>Landscape</a:t>
            </a:r>
            <a:r>
              <a:rPr lang="de-DE" dirty="0" smtClean="0">
                <a:solidFill>
                  <a:schemeClr val="tx2"/>
                </a:solidFill>
              </a:rPr>
              <a:t> Evaluation </a:t>
            </a:r>
          </a:p>
          <a:p>
            <a:pPr algn="r"/>
            <a:r>
              <a:rPr lang="de-DE" dirty="0" err="1">
                <a:solidFill>
                  <a:schemeClr val="tx2"/>
                </a:solidFill>
              </a:rPr>
              <a:t>a</a:t>
            </a:r>
            <a:r>
              <a:rPr lang="de-DE" dirty="0" err="1" smtClean="0">
                <a:solidFill>
                  <a:schemeClr val="tx2"/>
                </a:solidFill>
              </a:rPr>
              <a:t>nd</a:t>
            </a:r>
            <a:r>
              <a:rPr lang="de-DE" dirty="0" smtClean="0">
                <a:solidFill>
                  <a:schemeClr val="tx2"/>
                </a:solidFill>
              </a:rPr>
              <a:t> Assessment</a:t>
            </a:r>
          </a:p>
          <a:p>
            <a:pPr algn="r"/>
            <a:r>
              <a:rPr lang="de-DE" sz="2400" dirty="0" err="1" smtClean="0">
                <a:solidFill>
                  <a:schemeClr val="tx2"/>
                </a:solidFill>
              </a:rPr>
              <a:t>Friday</a:t>
            </a:r>
            <a:r>
              <a:rPr lang="de-DE" sz="2400" dirty="0" smtClean="0">
                <a:solidFill>
                  <a:schemeClr val="tx2"/>
                </a:solidFill>
              </a:rPr>
              <a:t>, </a:t>
            </a:r>
            <a:r>
              <a:rPr lang="de-DE" sz="2400" dirty="0" smtClean="0">
                <a:solidFill>
                  <a:schemeClr val="tx2"/>
                </a:solidFill>
              </a:rPr>
              <a:t>March 20, 2020</a:t>
            </a:r>
            <a:endParaRPr lang="de-DE" sz="2400" dirty="0" smtClean="0">
              <a:solidFill>
                <a:schemeClr val="tx2"/>
              </a:solidFill>
            </a:endParaRPr>
          </a:p>
          <a:p>
            <a:pPr algn="r"/>
            <a:endParaRPr lang="de-DE" sz="2400" dirty="0">
              <a:solidFill>
                <a:schemeClr val="tx2"/>
              </a:solidFill>
            </a:endParaRPr>
          </a:p>
          <a:p>
            <a:pPr algn="r"/>
            <a:r>
              <a:rPr lang="de-DE" sz="2400" b="1" dirty="0" err="1" smtClean="0">
                <a:solidFill>
                  <a:schemeClr val="tx2"/>
                </a:solidFill>
              </a:rPr>
              <a:t>Location:xxxxxxxxxxx</a:t>
            </a:r>
            <a:endParaRPr lang="de-DE" sz="2400" b="1" dirty="0" smtClean="0">
              <a:solidFill>
                <a:schemeClr val="tx2"/>
              </a:solidFill>
            </a:endParaRPr>
          </a:p>
          <a:p>
            <a:pPr algn="r"/>
            <a:endParaRPr lang="de-DE" sz="2400" dirty="0" smtClean="0">
              <a:solidFill>
                <a:schemeClr val="tx2"/>
              </a:solidFill>
            </a:endParaRPr>
          </a:p>
          <a:p>
            <a:pPr algn="r"/>
            <a:r>
              <a:rPr lang="de-DE" sz="2400" dirty="0" smtClean="0">
                <a:solidFill>
                  <a:schemeClr val="tx2"/>
                </a:solidFill>
              </a:rPr>
              <a:t>Group </a:t>
            </a:r>
            <a:r>
              <a:rPr lang="de-DE" sz="2400" dirty="0" err="1" smtClean="0">
                <a:solidFill>
                  <a:schemeClr val="tx2"/>
                </a:solidFill>
              </a:rPr>
              <a:t>members</a:t>
            </a:r>
            <a:r>
              <a:rPr lang="de-DE" sz="2400" dirty="0" smtClean="0">
                <a:solidFill>
                  <a:schemeClr val="tx2"/>
                </a:solidFill>
              </a:rPr>
              <a:t>: </a:t>
            </a:r>
          </a:p>
          <a:p>
            <a:pPr algn="r"/>
            <a:r>
              <a:rPr lang="de-DE" sz="2400" dirty="0" err="1" smtClean="0">
                <a:solidFill>
                  <a:schemeClr val="tx2"/>
                </a:solidFill>
              </a:rPr>
              <a:t>Xxxxxx</a:t>
            </a:r>
            <a:r>
              <a:rPr lang="de-DE" sz="2400" dirty="0" smtClean="0">
                <a:solidFill>
                  <a:schemeClr val="tx2"/>
                </a:solidFill>
              </a:rPr>
              <a:t>, </a:t>
            </a:r>
            <a:r>
              <a:rPr lang="de-DE" sz="2400" dirty="0" err="1" smtClean="0">
                <a:solidFill>
                  <a:schemeClr val="tx2"/>
                </a:solidFill>
              </a:rPr>
              <a:t>yyyy</a:t>
            </a:r>
            <a:r>
              <a:rPr lang="de-DE" sz="2400" dirty="0" smtClean="0">
                <a:solidFill>
                  <a:schemeClr val="tx2"/>
                </a:solidFill>
              </a:rPr>
              <a:t>, </a:t>
            </a:r>
            <a:r>
              <a:rPr lang="de-DE" sz="2400" dirty="0" err="1" smtClean="0">
                <a:solidFill>
                  <a:schemeClr val="tx2"/>
                </a:solidFill>
              </a:rPr>
              <a:t>xxxx</a:t>
            </a:r>
            <a:r>
              <a:rPr lang="de-DE" sz="2400" dirty="0" smtClean="0">
                <a:solidFill>
                  <a:schemeClr val="tx2"/>
                </a:solidFill>
              </a:rPr>
              <a:t>….. </a:t>
            </a:r>
          </a:p>
        </p:txBody>
      </p:sp>
      <p:pic>
        <p:nvPicPr>
          <p:cNvPr id="1026" name="Picture 2" descr="\\NBK4-130A-01\E-Learning\Erasmus Plus\Antragstellung 2017\CO-Land\3 Communication\Logos\logos_2row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56" y="5795109"/>
            <a:ext cx="8352928" cy="1018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NBK4-130A-01\E-Learning\Erasmus Plus\Antragstellung 2017\CO-Land\3 Communication\COLAND Logo\logo_COLAND_color_jpg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52684"/>
            <a:ext cx="950717" cy="1317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\\NBK4-130A-01\E-Learning\Erasmus Plus\Antragstellung 2015\Strategic Partnership Local Change\Project Communication\Consortium Logos\eu_funded_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359" y="332656"/>
            <a:ext cx="2376264" cy="67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07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Presentation guidance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412776"/>
            <a:ext cx="8435280" cy="489654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Each</a:t>
            </a:r>
            <a:r>
              <a:rPr lang="de-DE" sz="2000" dirty="0" smtClean="0"/>
              <a:t> </a:t>
            </a:r>
            <a:r>
              <a:rPr lang="de-DE" sz="2000" dirty="0" err="1" smtClean="0"/>
              <a:t>team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presents</a:t>
            </a:r>
            <a:r>
              <a:rPr lang="de-DE" sz="2000" dirty="0" smtClean="0"/>
              <a:t> </a:t>
            </a:r>
            <a:r>
              <a:rPr lang="de-DE" sz="2000" dirty="0" err="1" smtClean="0"/>
              <a:t>its</a:t>
            </a:r>
            <a:r>
              <a:rPr lang="de-DE" sz="2000" dirty="0" smtClean="0"/>
              <a:t> </a:t>
            </a:r>
            <a:r>
              <a:rPr lang="de-DE" sz="2000" dirty="0" err="1" smtClean="0"/>
              <a:t>findings</a:t>
            </a:r>
            <a:r>
              <a:rPr lang="de-DE" sz="2000" dirty="0" smtClean="0"/>
              <a:t> on 9 </a:t>
            </a:r>
            <a:r>
              <a:rPr lang="de-DE" sz="2000" dirty="0" err="1" smtClean="0"/>
              <a:t>slides</a:t>
            </a:r>
            <a:r>
              <a:rPr lang="de-DE" sz="2000" dirty="0" smtClean="0"/>
              <a:t> </a:t>
            </a:r>
            <a:r>
              <a:rPr lang="de-DE" sz="2000" dirty="0" err="1" smtClean="0"/>
              <a:t>according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the </a:t>
            </a:r>
            <a:r>
              <a:rPr lang="de-DE" sz="2000" dirty="0" err="1" smtClean="0"/>
              <a:t>structure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this</a:t>
            </a:r>
            <a:r>
              <a:rPr lang="de-DE" sz="2000" dirty="0" smtClean="0"/>
              <a:t> </a:t>
            </a:r>
            <a:r>
              <a:rPr lang="de-DE" sz="2000" dirty="0" err="1" smtClean="0"/>
              <a:t>template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smtClean="0"/>
              <a:t>Do not </a:t>
            </a:r>
            <a:r>
              <a:rPr lang="de-DE" sz="2000" dirty="0" err="1" smtClean="0"/>
              <a:t>switch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wide</a:t>
            </a:r>
            <a:r>
              <a:rPr lang="de-DE" sz="2000" dirty="0" smtClean="0"/>
              <a:t>-screen PPT </a:t>
            </a:r>
            <a:r>
              <a:rPr lang="de-DE" sz="2000" dirty="0" err="1" smtClean="0"/>
              <a:t>formats</a:t>
            </a:r>
            <a:r>
              <a:rPr lang="de-DE" sz="2000" dirty="0" smtClean="0"/>
              <a:t> (</a:t>
            </a:r>
            <a:r>
              <a:rPr lang="de-DE" sz="2000" dirty="0" err="1" smtClean="0"/>
              <a:t>no</a:t>
            </a:r>
            <a:r>
              <a:rPr lang="de-DE" sz="2000" dirty="0" smtClean="0"/>
              <a:t> proper </a:t>
            </a:r>
            <a:r>
              <a:rPr lang="de-DE" sz="2000" dirty="0" err="1" smtClean="0"/>
              <a:t>display</a:t>
            </a:r>
            <a:r>
              <a:rPr lang="de-DE" sz="2000" dirty="0" smtClean="0"/>
              <a:t> in Adobe Connect)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have</a:t>
            </a:r>
            <a:r>
              <a:rPr lang="de-DE" sz="2000" dirty="0" smtClean="0"/>
              <a:t> </a:t>
            </a:r>
            <a:r>
              <a:rPr lang="de-DE" sz="2000" dirty="0" err="1" smtClean="0"/>
              <a:t>one</a:t>
            </a:r>
            <a:r>
              <a:rPr lang="de-DE" sz="2000" dirty="0" smtClean="0"/>
              <a:t> </a:t>
            </a:r>
            <a:r>
              <a:rPr lang="de-DE" sz="2000" dirty="0" err="1" smtClean="0"/>
              <a:t>minute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time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each</a:t>
            </a:r>
            <a:r>
              <a:rPr lang="de-DE" sz="2000" dirty="0" smtClean="0"/>
              <a:t> </a:t>
            </a:r>
            <a:r>
              <a:rPr lang="de-DE" sz="2000" dirty="0" err="1" smtClean="0"/>
              <a:t>slide</a:t>
            </a:r>
            <a:r>
              <a:rPr lang="de-DE" sz="2000" dirty="0" smtClean="0"/>
              <a:t>, </a:t>
            </a:r>
            <a:r>
              <a:rPr lang="de-DE" sz="2000" dirty="0" err="1" smtClean="0"/>
              <a:t>sometimes</a:t>
            </a:r>
            <a:r>
              <a:rPr lang="de-DE" sz="2000" dirty="0" smtClean="0"/>
              <a:t> </a:t>
            </a:r>
            <a:r>
              <a:rPr lang="de-DE" sz="2000" dirty="0" err="1" smtClean="0"/>
              <a:t>two</a:t>
            </a:r>
            <a:r>
              <a:rPr lang="de-DE" sz="2000" dirty="0" smtClean="0"/>
              <a:t> </a:t>
            </a:r>
            <a:r>
              <a:rPr lang="de-DE" sz="2000" dirty="0" err="1" smtClean="0"/>
              <a:t>minutes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Make</a:t>
            </a:r>
            <a:r>
              <a:rPr lang="de-DE" sz="2000" dirty="0" smtClean="0"/>
              <a:t> </a:t>
            </a:r>
            <a:r>
              <a:rPr lang="de-DE" sz="2000" dirty="0" err="1" smtClean="0"/>
              <a:t>sure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/>
              <a:t> </a:t>
            </a:r>
            <a:r>
              <a:rPr lang="de-DE" sz="2000" dirty="0" err="1" smtClean="0"/>
              <a:t>introduce</a:t>
            </a:r>
            <a:r>
              <a:rPr lang="de-DE" sz="2000" dirty="0" smtClean="0"/>
              <a:t> </a:t>
            </a:r>
            <a:r>
              <a:rPr lang="de-DE" sz="2000" dirty="0" err="1" smtClean="0"/>
              <a:t>yourself</a:t>
            </a:r>
            <a:r>
              <a:rPr lang="de-DE" sz="2000" dirty="0" smtClean="0"/>
              <a:t> </a:t>
            </a:r>
            <a:r>
              <a:rPr lang="de-DE" sz="2000" dirty="0" err="1" smtClean="0"/>
              <a:t>before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start</a:t>
            </a:r>
            <a:r>
              <a:rPr lang="de-DE" sz="2000" dirty="0" smtClean="0"/>
              <a:t> </a:t>
            </a:r>
            <a:r>
              <a:rPr lang="de-DE" sz="2000" dirty="0" err="1" smtClean="0"/>
              <a:t>preseting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Each</a:t>
            </a:r>
            <a:r>
              <a:rPr lang="de-DE" sz="2000" dirty="0" smtClean="0"/>
              <a:t> </a:t>
            </a:r>
            <a:r>
              <a:rPr lang="de-DE" sz="2000" dirty="0" err="1" smtClean="0"/>
              <a:t>team</a:t>
            </a:r>
            <a:r>
              <a:rPr lang="de-DE" sz="2000" dirty="0" smtClean="0"/>
              <a:t> </a:t>
            </a:r>
            <a:r>
              <a:rPr lang="de-DE" sz="2000" dirty="0" err="1" smtClean="0"/>
              <a:t>member</a:t>
            </a:r>
            <a:r>
              <a:rPr lang="de-DE" sz="2000" dirty="0" smtClean="0"/>
              <a:t> </a:t>
            </a:r>
            <a:r>
              <a:rPr lang="de-DE" sz="2000" dirty="0" err="1" smtClean="0"/>
              <a:t>needs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</a:t>
            </a:r>
            <a:r>
              <a:rPr lang="de-DE" sz="2000" dirty="0" smtClean="0"/>
              <a:t> a </a:t>
            </a:r>
            <a:r>
              <a:rPr lang="de-DE" sz="2000" dirty="0" err="1" smtClean="0"/>
              <a:t>part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it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Make</a:t>
            </a:r>
            <a:r>
              <a:rPr lang="de-DE" sz="2000" dirty="0" smtClean="0"/>
              <a:t> </a:t>
            </a:r>
            <a:r>
              <a:rPr lang="de-DE" sz="2000" dirty="0" err="1" smtClean="0"/>
              <a:t>sure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have</a:t>
            </a:r>
            <a:r>
              <a:rPr lang="de-DE" sz="2000" dirty="0" smtClean="0"/>
              <a:t> a </a:t>
            </a:r>
            <a:r>
              <a:rPr lang="de-DE" sz="2000" dirty="0" err="1" smtClean="0"/>
              <a:t>coherent</a:t>
            </a:r>
            <a:r>
              <a:rPr lang="de-DE" sz="2000" dirty="0" smtClean="0"/>
              <a:t> </a:t>
            </a:r>
            <a:r>
              <a:rPr lang="de-DE" sz="2000" dirty="0" err="1" smtClean="0"/>
              <a:t>sequence</a:t>
            </a:r>
            <a:r>
              <a:rPr lang="de-DE" sz="2000" dirty="0" smtClean="0"/>
              <a:t>,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should</a:t>
            </a:r>
            <a:r>
              <a:rPr lang="de-DE" sz="2000" dirty="0" smtClean="0"/>
              <a:t> do a </a:t>
            </a:r>
            <a:r>
              <a:rPr lang="de-DE" sz="2000" dirty="0" err="1" smtClean="0"/>
              <a:t>rehearsal</a:t>
            </a:r>
            <a:r>
              <a:rPr lang="de-DE" sz="2000" dirty="0" smtClean="0"/>
              <a:t> in </a:t>
            </a:r>
            <a:r>
              <a:rPr lang="de-DE" sz="2000" dirty="0" err="1" smtClean="0"/>
              <a:t>advance</a:t>
            </a:r>
            <a:endParaRPr lang="de-DE" sz="20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Make</a:t>
            </a:r>
            <a:r>
              <a:rPr lang="de-DE" sz="2000" dirty="0" smtClean="0"/>
              <a:t> </a:t>
            </a:r>
            <a:r>
              <a:rPr lang="de-DE" sz="2000" dirty="0" err="1" smtClean="0"/>
              <a:t>sure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everyone</a:t>
            </a:r>
            <a:r>
              <a:rPr lang="de-DE" sz="2000" dirty="0" smtClean="0"/>
              <a:t> </a:t>
            </a:r>
            <a:r>
              <a:rPr lang="de-DE" sz="2000" dirty="0" err="1" smtClean="0"/>
              <a:t>has</a:t>
            </a:r>
            <a:r>
              <a:rPr lang="de-DE" sz="2000" dirty="0" smtClean="0"/>
              <a:t> a </a:t>
            </a:r>
            <a:r>
              <a:rPr lang="de-DE" sz="2000" dirty="0" err="1" smtClean="0"/>
              <a:t>functioning</a:t>
            </a:r>
            <a:r>
              <a:rPr lang="de-DE" sz="2000" dirty="0" smtClean="0"/>
              <a:t> </a:t>
            </a:r>
            <a:r>
              <a:rPr lang="de-DE" sz="2000" dirty="0" err="1" smtClean="0"/>
              <a:t>microphone</a:t>
            </a:r>
            <a:r>
              <a:rPr lang="de-DE" sz="2000" dirty="0" smtClean="0"/>
              <a:t>/</a:t>
            </a:r>
            <a:r>
              <a:rPr lang="de-DE" sz="2000" dirty="0" err="1" smtClean="0"/>
              <a:t>headset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can</a:t>
            </a:r>
            <a:r>
              <a:rPr lang="de-DE" sz="2000" dirty="0" smtClean="0"/>
              <a:t> </a:t>
            </a:r>
            <a:r>
              <a:rPr lang="de-DE" sz="2000" dirty="0" err="1" smtClean="0"/>
              <a:t>practice</a:t>
            </a:r>
            <a:r>
              <a:rPr lang="de-DE" sz="2000" dirty="0" smtClean="0"/>
              <a:t> in </a:t>
            </a:r>
            <a:r>
              <a:rPr lang="de-DE" sz="2000" dirty="0" err="1" smtClean="0"/>
              <a:t>advance</a:t>
            </a:r>
            <a:r>
              <a:rPr lang="de-DE" sz="2000" dirty="0" smtClean="0"/>
              <a:t> in </a:t>
            </a: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err="1" smtClean="0"/>
              <a:t>team</a:t>
            </a:r>
            <a:r>
              <a:rPr lang="de-DE" sz="2000" dirty="0" smtClean="0"/>
              <a:t> </a:t>
            </a:r>
            <a:r>
              <a:rPr lang="de-DE" sz="2000" dirty="0" err="1" smtClean="0"/>
              <a:t>room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Your</a:t>
            </a:r>
            <a:r>
              <a:rPr lang="de-DE" sz="2000" dirty="0" smtClean="0"/>
              <a:t> total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time </a:t>
            </a:r>
            <a:r>
              <a:rPr lang="de-DE" sz="2000" dirty="0" err="1" smtClean="0"/>
              <a:t>is</a:t>
            </a:r>
            <a:r>
              <a:rPr lang="de-DE" sz="2000" dirty="0" smtClean="0"/>
              <a:t> 20 </a:t>
            </a:r>
            <a:r>
              <a:rPr lang="de-DE" sz="2000" dirty="0" err="1" smtClean="0"/>
              <a:t>minutes</a:t>
            </a:r>
            <a:r>
              <a:rPr lang="de-DE" sz="2000" dirty="0" smtClean="0"/>
              <a:t>. 10 min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+ 10 min </a:t>
            </a:r>
            <a:r>
              <a:rPr lang="de-DE" sz="2000" dirty="0" err="1" smtClean="0"/>
              <a:t>discussion</a:t>
            </a:r>
            <a:r>
              <a:rPr lang="de-DE" sz="2000" dirty="0" smtClean="0"/>
              <a:t>. </a:t>
            </a:r>
            <a:r>
              <a:rPr lang="de-DE" sz="2000" dirty="0" err="1" smtClean="0"/>
              <a:t>Make</a:t>
            </a:r>
            <a:r>
              <a:rPr lang="de-DE" sz="2000" dirty="0" smtClean="0"/>
              <a:t> </a:t>
            </a:r>
            <a:r>
              <a:rPr lang="de-DE" sz="2000" dirty="0" err="1" smtClean="0"/>
              <a:t>sure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keep</a:t>
            </a:r>
            <a:r>
              <a:rPr lang="de-DE" sz="2000" dirty="0" smtClean="0"/>
              <a:t> the time </a:t>
            </a:r>
            <a:r>
              <a:rPr lang="de-DE" sz="2000" dirty="0" err="1" smtClean="0"/>
              <a:t>limits</a:t>
            </a:r>
            <a:r>
              <a:rPr lang="de-DE" sz="2000" dirty="0" smtClean="0"/>
              <a:t>, </a:t>
            </a:r>
            <a:r>
              <a:rPr lang="de-DE" sz="2000" dirty="0" err="1" smtClean="0"/>
              <a:t>you</a:t>
            </a:r>
            <a:r>
              <a:rPr lang="de-DE" sz="2000" dirty="0" smtClean="0"/>
              <a:t> will </a:t>
            </a:r>
            <a:r>
              <a:rPr lang="de-DE" sz="2000" dirty="0" err="1" smtClean="0"/>
              <a:t>otherwise</a:t>
            </a:r>
            <a:r>
              <a:rPr lang="de-DE" sz="2000" dirty="0" smtClean="0"/>
              <a:t> </a:t>
            </a: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stopped</a:t>
            </a:r>
            <a:r>
              <a:rPr lang="de-DE" sz="2000" dirty="0" smtClean="0"/>
              <a:t> </a:t>
            </a:r>
            <a:r>
              <a:rPr lang="de-DE" sz="2000" dirty="0" err="1" smtClean="0"/>
              <a:t>by</a:t>
            </a:r>
            <a:r>
              <a:rPr lang="de-DE" sz="2000" dirty="0" smtClean="0"/>
              <a:t> the </a:t>
            </a:r>
            <a:r>
              <a:rPr lang="de-DE" sz="2000" dirty="0" err="1" smtClean="0"/>
              <a:t>moderator</a:t>
            </a:r>
            <a:r>
              <a:rPr lang="de-DE" sz="2000" dirty="0" smtClean="0"/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will </a:t>
            </a: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evaluated</a:t>
            </a:r>
            <a:r>
              <a:rPr lang="de-DE" sz="2000" dirty="0" smtClean="0"/>
              <a:t>, </a:t>
            </a:r>
            <a:r>
              <a:rPr lang="de-DE" sz="2000" dirty="0" err="1" smtClean="0"/>
              <a:t>it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a </a:t>
            </a:r>
            <a:r>
              <a:rPr lang="de-DE" sz="2000" dirty="0" err="1" smtClean="0"/>
              <a:t>compulsory</a:t>
            </a:r>
            <a:r>
              <a:rPr lang="de-DE" sz="2000" dirty="0" smtClean="0"/>
              <a:t> </a:t>
            </a:r>
            <a:r>
              <a:rPr lang="de-DE" sz="2000" dirty="0" err="1" smtClean="0"/>
              <a:t>part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 the </a:t>
            </a:r>
            <a:r>
              <a:rPr lang="de-DE" sz="2000" dirty="0" err="1" smtClean="0"/>
              <a:t>assignment</a:t>
            </a:r>
            <a:r>
              <a:rPr lang="de-DE" sz="20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63923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Your Assessment Strategy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What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the </a:t>
            </a:r>
            <a:r>
              <a:rPr lang="de-DE" sz="2400" dirty="0" err="1" smtClean="0"/>
              <a:t>goals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assessment</a:t>
            </a:r>
            <a:r>
              <a:rPr lang="de-DE" sz="2400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Why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these</a:t>
            </a:r>
            <a:r>
              <a:rPr lang="de-DE" sz="2400" dirty="0" smtClean="0"/>
              <a:t> </a:t>
            </a:r>
            <a:r>
              <a:rPr lang="de-DE" sz="2400" dirty="0" err="1" smtClean="0"/>
              <a:t>goals</a:t>
            </a:r>
            <a:r>
              <a:rPr lang="de-DE" sz="2400" dirty="0" smtClean="0"/>
              <a:t> relevant (</a:t>
            </a:r>
            <a:r>
              <a:rPr lang="de-DE" sz="2400" dirty="0" err="1" smtClean="0"/>
              <a:t>briefly</a:t>
            </a:r>
            <a:r>
              <a:rPr lang="de-DE" sz="2400" dirty="0" smtClean="0"/>
              <a:t> link back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system</a:t>
            </a:r>
            <a:r>
              <a:rPr lang="de-DE" sz="2400" dirty="0" smtClean="0"/>
              <a:t> </a:t>
            </a:r>
            <a:r>
              <a:rPr lang="de-DE" sz="2400" dirty="0" err="1" smtClean="0"/>
              <a:t>analysis</a:t>
            </a:r>
            <a:r>
              <a:rPr lang="de-DE" sz="2400" dirty="0" smtClean="0"/>
              <a:t>)</a:t>
            </a:r>
            <a:endParaRPr lang="de-DE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themes</a:t>
            </a:r>
            <a:r>
              <a:rPr lang="de-DE" sz="2400" dirty="0" smtClean="0"/>
              <a:t> </a:t>
            </a:r>
            <a:r>
              <a:rPr lang="de-DE" sz="2400" dirty="0" err="1" smtClean="0"/>
              <a:t>have</a:t>
            </a:r>
            <a:r>
              <a:rPr lang="de-DE" sz="2400" dirty="0" smtClean="0"/>
              <a:t> </a:t>
            </a:r>
            <a:r>
              <a:rPr lang="de-DE" sz="2400" dirty="0" err="1" smtClean="0"/>
              <a:t>you</a:t>
            </a:r>
            <a:r>
              <a:rPr lang="de-DE" sz="2400" dirty="0" smtClean="0"/>
              <a:t> </a:t>
            </a:r>
            <a:r>
              <a:rPr lang="de-DE" sz="2400" dirty="0" err="1" smtClean="0"/>
              <a:t>mapped</a:t>
            </a:r>
            <a:r>
              <a:rPr lang="de-DE" sz="2400" dirty="0" smtClean="0"/>
              <a:t> (the </a:t>
            </a:r>
            <a:r>
              <a:rPr lang="de-DE" sz="2400" dirty="0" err="1" smtClean="0"/>
              <a:t>idea</a:t>
            </a:r>
            <a:r>
              <a:rPr lang="de-DE" sz="2400" dirty="0" smtClean="0"/>
              <a:t> was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map</a:t>
            </a:r>
            <a:r>
              <a:rPr lang="de-DE" sz="2400" dirty="0" smtClean="0"/>
              <a:t> at least </a:t>
            </a:r>
            <a:r>
              <a:rPr lang="de-DE" sz="2400" dirty="0" err="1" smtClean="0"/>
              <a:t>three</a:t>
            </a:r>
            <a:r>
              <a:rPr lang="de-DE" sz="2400" dirty="0" smtClean="0"/>
              <a:t> different </a:t>
            </a:r>
            <a:r>
              <a:rPr lang="de-DE" sz="2400" dirty="0" err="1" smtClean="0"/>
              <a:t>topics</a:t>
            </a:r>
            <a:r>
              <a:rPr lang="de-DE" sz="2400" dirty="0" smtClean="0"/>
              <a:t>)?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1 </a:t>
            </a:r>
            <a:r>
              <a:rPr lang="de-DE" sz="2400" dirty="0" err="1" smtClean="0"/>
              <a:t>minute</a:t>
            </a:r>
            <a:endParaRPr lang="de-DE" sz="2400" dirty="0" smtClean="0"/>
          </a:p>
          <a:p>
            <a:pPr marL="0" indent="0">
              <a:buNone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57659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Mapping Theme 1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Show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mapping</a:t>
            </a:r>
            <a:r>
              <a:rPr lang="de-DE" sz="2400" dirty="0" smtClean="0"/>
              <a:t> </a:t>
            </a:r>
            <a:r>
              <a:rPr lang="de-DE" sz="2400" dirty="0" err="1" smtClean="0"/>
              <a:t>outcomes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main</a:t>
            </a:r>
            <a:r>
              <a:rPr lang="de-DE" sz="2400" dirty="0" smtClean="0"/>
              <a:t> </a:t>
            </a:r>
            <a:r>
              <a:rPr lang="de-DE" sz="2400" dirty="0" err="1" smtClean="0"/>
              <a:t>findings</a:t>
            </a:r>
            <a:endParaRPr lang="de-DE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You</a:t>
            </a:r>
            <a:r>
              <a:rPr lang="de-DE" sz="2400" dirty="0" smtClean="0"/>
              <a:t> </a:t>
            </a:r>
            <a:r>
              <a:rPr lang="de-DE" sz="2400" dirty="0" err="1" smtClean="0"/>
              <a:t>may</a:t>
            </a:r>
            <a:r>
              <a:rPr lang="de-DE" sz="2400" dirty="0" smtClean="0"/>
              <a:t> </a:t>
            </a:r>
            <a:r>
              <a:rPr lang="de-DE" sz="2400" dirty="0" err="1" smtClean="0"/>
              <a:t>use</a:t>
            </a:r>
            <a:r>
              <a:rPr lang="de-DE" sz="2400" dirty="0" smtClean="0"/>
              <a:t> an additional </a:t>
            </a:r>
            <a:r>
              <a:rPr lang="de-DE" sz="2400" dirty="0" err="1" smtClean="0"/>
              <a:t>slide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each</a:t>
            </a:r>
            <a:r>
              <a:rPr lang="de-DE" sz="2400" dirty="0" smtClean="0"/>
              <a:t> </a:t>
            </a:r>
            <a:r>
              <a:rPr lang="de-DE" sz="2400" dirty="0" err="1" smtClean="0"/>
              <a:t>theme</a:t>
            </a:r>
            <a:r>
              <a:rPr lang="de-DE" sz="2400" dirty="0" smtClean="0"/>
              <a:t> but </a:t>
            </a:r>
            <a:r>
              <a:rPr lang="de-DE" sz="2400" dirty="0" err="1" smtClean="0"/>
              <a:t>take</a:t>
            </a:r>
            <a:r>
              <a:rPr lang="de-DE" sz="2400" dirty="0" smtClean="0"/>
              <a:t> care </a:t>
            </a:r>
            <a:r>
              <a:rPr lang="de-DE" sz="2400" dirty="0" err="1" smtClean="0"/>
              <a:t>that</a:t>
            </a:r>
            <a:r>
              <a:rPr lang="de-DE" sz="2400" dirty="0" smtClean="0"/>
              <a:t> the </a:t>
            </a:r>
            <a:r>
              <a:rPr lang="de-DE" sz="2400" dirty="0" err="1" smtClean="0"/>
              <a:t>overall</a:t>
            </a:r>
            <a:r>
              <a:rPr lang="de-DE" sz="2400" dirty="0" smtClean="0"/>
              <a:t> </a:t>
            </a:r>
            <a:r>
              <a:rPr lang="de-DE" sz="2400" dirty="0" err="1" smtClean="0"/>
              <a:t>presentation</a:t>
            </a:r>
            <a:r>
              <a:rPr lang="de-DE" sz="2400" dirty="0" smtClean="0"/>
              <a:t> time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kept</a:t>
            </a:r>
            <a:endParaRPr lang="de-DE" sz="2400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59335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Mapping Theme 2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Show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mapping</a:t>
            </a:r>
            <a:r>
              <a:rPr lang="de-DE" sz="2400" dirty="0" smtClean="0"/>
              <a:t> </a:t>
            </a:r>
            <a:r>
              <a:rPr lang="de-DE" sz="2400" dirty="0" err="1" smtClean="0"/>
              <a:t>outcomes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main</a:t>
            </a:r>
            <a:r>
              <a:rPr lang="de-DE" sz="2400" dirty="0" smtClean="0"/>
              <a:t> </a:t>
            </a:r>
            <a:r>
              <a:rPr lang="de-DE" sz="2400" dirty="0" err="1" smtClean="0"/>
              <a:t>findings</a:t>
            </a:r>
            <a:endParaRPr lang="de-DE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may</a:t>
            </a:r>
            <a:r>
              <a:rPr lang="de-DE" sz="2800" dirty="0"/>
              <a:t> </a:t>
            </a:r>
            <a:r>
              <a:rPr lang="de-DE" sz="2800" dirty="0" err="1"/>
              <a:t>use</a:t>
            </a:r>
            <a:r>
              <a:rPr lang="de-DE" sz="2800" dirty="0"/>
              <a:t> an additional </a:t>
            </a:r>
            <a:r>
              <a:rPr lang="de-DE" sz="2800" dirty="0" err="1"/>
              <a:t>slide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each</a:t>
            </a:r>
            <a:r>
              <a:rPr lang="de-DE" sz="2800" dirty="0"/>
              <a:t> </a:t>
            </a:r>
            <a:r>
              <a:rPr lang="de-DE" sz="2800" dirty="0" err="1"/>
              <a:t>theme</a:t>
            </a:r>
            <a:r>
              <a:rPr lang="de-DE" sz="2800" dirty="0"/>
              <a:t> but </a:t>
            </a:r>
            <a:r>
              <a:rPr lang="de-DE" sz="2800" dirty="0" err="1"/>
              <a:t>take</a:t>
            </a:r>
            <a:r>
              <a:rPr lang="de-DE" sz="2800" dirty="0"/>
              <a:t> care </a:t>
            </a:r>
            <a:r>
              <a:rPr lang="de-DE" sz="2800" dirty="0" err="1"/>
              <a:t>that</a:t>
            </a:r>
            <a:r>
              <a:rPr lang="de-DE" sz="2800" dirty="0"/>
              <a:t> the </a:t>
            </a:r>
            <a:r>
              <a:rPr lang="de-DE" sz="2800" dirty="0" err="1"/>
              <a:t>overall</a:t>
            </a:r>
            <a:r>
              <a:rPr lang="de-DE" sz="2800" dirty="0"/>
              <a:t> </a:t>
            </a:r>
            <a:r>
              <a:rPr lang="de-DE" sz="2800" dirty="0" err="1"/>
              <a:t>presentation</a:t>
            </a:r>
            <a:r>
              <a:rPr lang="de-DE" sz="2800" dirty="0"/>
              <a:t> time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 smtClean="0"/>
              <a:t>kept</a:t>
            </a:r>
            <a:endParaRPr lang="de-DE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43729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Mapping Theme 3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Show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mapping</a:t>
            </a:r>
            <a:r>
              <a:rPr lang="de-DE" sz="2400" dirty="0" smtClean="0"/>
              <a:t> </a:t>
            </a:r>
            <a:r>
              <a:rPr lang="de-DE" sz="2400" dirty="0" err="1" smtClean="0"/>
              <a:t>outcomes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main</a:t>
            </a:r>
            <a:r>
              <a:rPr lang="de-DE" sz="2400" dirty="0" smtClean="0"/>
              <a:t> </a:t>
            </a:r>
            <a:r>
              <a:rPr lang="de-DE" sz="2400" dirty="0" err="1" smtClean="0"/>
              <a:t>findings</a:t>
            </a:r>
            <a:endParaRPr lang="de-DE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may</a:t>
            </a:r>
            <a:r>
              <a:rPr lang="de-DE" sz="2800" dirty="0"/>
              <a:t> </a:t>
            </a:r>
            <a:r>
              <a:rPr lang="de-DE" sz="2800" dirty="0" err="1"/>
              <a:t>use</a:t>
            </a:r>
            <a:r>
              <a:rPr lang="de-DE" sz="2800" dirty="0"/>
              <a:t> an additional </a:t>
            </a:r>
            <a:r>
              <a:rPr lang="de-DE" sz="2800" dirty="0" err="1"/>
              <a:t>slide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each</a:t>
            </a:r>
            <a:r>
              <a:rPr lang="de-DE" sz="2800" dirty="0"/>
              <a:t> </a:t>
            </a:r>
            <a:r>
              <a:rPr lang="de-DE" sz="2800" dirty="0" err="1"/>
              <a:t>theme</a:t>
            </a:r>
            <a:r>
              <a:rPr lang="de-DE" sz="2800" dirty="0"/>
              <a:t> but </a:t>
            </a:r>
            <a:r>
              <a:rPr lang="de-DE" sz="2800" dirty="0" err="1"/>
              <a:t>take</a:t>
            </a:r>
            <a:r>
              <a:rPr lang="de-DE" sz="2800" dirty="0"/>
              <a:t> care </a:t>
            </a:r>
            <a:r>
              <a:rPr lang="de-DE" sz="2800" dirty="0" err="1"/>
              <a:t>that</a:t>
            </a:r>
            <a:r>
              <a:rPr lang="de-DE" sz="2800" dirty="0"/>
              <a:t> the </a:t>
            </a:r>
            <a:r>
              <a:rPr lang="de-DE" sz="2800" dirty="0" err="1"/>
              <a:t>overall</a:t>
            </a:r>
            <a:r>
              <a:rPr lang="de-DE" sz="2800" dirty="0"/>
              <a:t> </a:t>
            </a:r>
            <a:r>
              <a:rPr lang="de-DE" sz="2800" dirty="0" err="1"/>
              <a:t>presentation</a:t>
            </a:r>
            <a:r>
              <a:rPr lang="de-DE" sz="2800" dirty="0"/>
              <a:t> time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 smtClean="0"/>
              <a:t>kept</a:t>
            </a:r>
            <a:endParaRPr lang="de-DE" sz="2800" dirty="0" smtClean="0"/>
          </a:p>
          <a:p>
            <a:pPr marL="0" indent="0">
              <a:buNone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43729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Assessment synthesis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Show a </a:t>
            </a:r>
            <a:r>
              <a:rPr lang="de-DE" sz="2400" dirty="0" err="1" smtClean="0"/>
              <a:t>synthesis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assessment</a:t>
            </a:r>
            <a:r>
              <a:rPr lang="de-DE" sz="2400" dirty="0" smtClean="0"/>
              <a:t> </a:t>
            </a:r>
            <a:r>
              <a:rPr lang="de-DE" sz="2400" dirty="0" err="1" smtClean="0"/>
              <a:t>process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example</a:t>
            </a:r>
            <a:r>
              <a:rPr lang="de-DE" sz="2400" dirty="0" smtClean="0"/>
              <a:t> in the form </a:t>
            </a:r>
            <a:r>
              <a:rPr lang="de-DE" sz="2400" dirty="0" err="1" smtClean="0"/>
              <a:t>of</a:t>
            </a:r>
            <a:r>
              <a:rPr lang="de-DE" sz="2400" dirty="0" smtClean="0"/>
              <a:t> a </a:t>
            </a:r>
            <a:r>
              <a:rPr lang="de-DE" sz="2400" dirty="0" err="1" smtClean="0"/>
              <a:t>problems</a:t>
            </a:r>
            <a:r>
              <a:rPr lang="de-DE" sz="2400" dirty="0" smtClean="0"/>
              <a:t>/</a:t>
            </a:r>
            <a:r>
              <a:rPr lang="de-DE" sz="2400" dirty="0" err="1" smtClean="0"/>
              <a:t>risks</a:t>
            </a:r>
            <a:r>
              <a:rPr lang="de-DE" sz="2400" dirty="0" smtClean="0"/>
              <a:t> – </a:t>
            </a:r>
            <a:r>
              <a:rPr lang="de-DE" sz="2400" dirty="0" err="1" smtClean="0"/>
              <a:t>potentials</a:t>
            </a:r>
            <a:r>
              <a:rPr lang="de-DE" sz="2400" dirty="0" smtClean="0"/>
              <a:t> </a:t>
            </a:r>
            <a:r>
              <a:rPr lang="de-DE" sz="2400" dirty="0" err="1" smtClean="0"/>
              <a:t>map</a:t>
            </a:r>
            <a:endParaRPr lang="de-DE" sz="2400" dirty="0" smtClean="0"/>
          </a:p>
          <a:p>
            <a:pPr marL="0" indent="0">
              <a:buNone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97178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Your priorities and targets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609600" y="1752601"/>
            <a:ext cx="8229600" cy="4421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Based</a:t>
            </a:r>
            <a:r>
              <a:rPr lang="de-DE" sz="2400" dirty="0" smtClean="0"/>
              <a:t> on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assessment</a:t>
            </a:r>
            <a:r>
              <a:rPr lang="de-DE" sz="2400" dirty="0" smtClean="0"/>
              <a:t> </a:t>
            </a:r>
            <a:r>
              <a:rPr lang="de-DE" sz="2400" dirty="0" err="1" smtClean="0"/>
              <a:t>findings</a:t>
            </a:r>
            <a:r>
              <a:rPr lang="de-DE" sz="2400" dirty="0" smtClean="0"/>
              <a:t> , </a:t>
            </a: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b="1" dirty="0" err="1" smtClean="0"/>
              <a:t>goals</a:t>
            </a:r>
            <a:r>
              <a:rPr lang="de-DE" sz="2400" b="1" dirty="0" smtClean="0"/>
              <a:t> </a:t>
            </a:r>
            <a:r>
              <a:rPr lang="de-DE" sz="2400" dirty="0" err="1" smtClean="0"/>
              <a:t>would</a:t>
            </a:r>
            <a:r>
              <a:rPr lang="de-DE" sz="2400" dirty="0" smtClean="0"/>
              <a:t> </a:t>
            </a:r>
            <a:r>
              <a:rPr lang="de-DE" sz="2400" dirty="0" err="1" smtClean="0"/>
              <a:t>you</a:t>
            </a:r>
            <a:r>
              <a:rPr lang="de-DE" sz="2400" dirty="0" smtClean="0"/>
              <a:t> </a:t>
            </a:r>
            <a:r>
              <a:rPr lang="de-DE" sz="2400" dirty="0" err="1" smtClean="0"/>
              <a:t>now</a:t>
            </a:r>
            <a:r>
              <a:rPr lang="de-DE" sz="2400" dirty="0" smtClean="0"/>
              <a:t> </a:t>
            </a:r>
            <a:r>
              <a:rPr lang="de-DE" sz="2400" dirty="0" err="1" smtClean="0"/>
              <a:t>define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planning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design </a:t>
            </a:r>
            <a:r>
              <a:rPr lang="de-DE" sz="2400" dirty="0" err="1" smtClean="0"/>
              <a:t>process</a:t>
            </a:r>
            <a:r>
              <a:rPr lang="de-DE" sz="2400" dirty="0" smtClean="0"/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dirty="0" smtClean="0"/>
          </a:p>
          <a:p>
            <a:endParaRPr lang="de-D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5089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Critical reflection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395536" y="1628800"/>
            <a:ext cx="8229600" cy="4421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limitations</a:t>
            </a:r>
            <a:r>
              <a:rPr lang="de-DE" sz="2400" dirty="0" smtClean="0"/>
              <a:t> </a:t>
            </a:r>
            <a:r>
              <a:rPr lang="de-DE" sz="2400" dirty="0" err="1" smtClean="0"/>
              <a:t>have</a:t>
            </a:r>
            <a:r>
              <a:rPr lang="de-DE" sz="2400" dirty="0" smtClean="0"/>
              <a:t> </a:t>
            </a:r>
            <a:r>
              <a:rPr lang="de-DE" sz="2400" dirty="0" err="1" smtClean="0"/>
              <a:t>you</a:t>
            </a:r>
            <a:r>
              <a:rPr lang="de-DE" sz="2400" dirty="0" smtClean="0"/>
              <a:t> </a:t>
            </a:r>
            <a:r>
              <a:rPr lang="de-DE" sz="2400" dirty="0" err="1" smtClean="0"/>
              <a:t>encountered</a:t>
            </a:r>
            <a:r>
              <a:rPr lang="de-DE" sz="2400" dirty="0" smtClean="0"/>
              <a:t> </a:t>
            </a:r>
            <a:r>
              <a:rPr lang="de-DE" sz="2400" dirty="0" err="1" smtClean="0"/>
              <a:t>during</a:t>
            </a:r>
            <a:r>
              <a:rPr lang="de-DE" sz="2400" dirty="0" smtClean="0"/>
              <a:t> the </a:t>
            </a:r>
            <a:r>
              <a:rPr lang="de-DE" sz="2400" dirty="0" err="1" smtClean="0"/>
              <a:t>landscape</a:t>
            </a:r>
            <a:r>
              <a:rPr lang="de-DE" sz="2400" dirty="0" smtClean="0"/>
              <a:t> </a:t>
            </a:r>
            <a:r>
              <a:rPr lang="de-DE" sz="2400" dirty="0" err="1" smtClean="0"/>
              <a:t>assessment</a:t>
            </a:r>
            <a:r>
              <a:rPr lang="de-DE" sz="2400" dirty="0" smtClean="0"/>
              <a:t> </a:t>
            </a:r>
            <a:r>
              <a:rPr lang="de-DE" sz="2400" dirty="0" err="1" smtClean="0"/>
              <a:t>phase</a:t>
            </a:r>
            <a:r>
              <a:rPr lang="de-DE" sz="2400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major</a:t>
            </a:r>
            <a:r>
              <a:rPr lang="de-DE" sz="2400" dirty="0" smtClean="0"/>
              <a:t> </a:t>
            </a:r>
            <a:r>
              <a:rPr lang="de-DE" sz="2400" dirty="0" err="1" smtClean="0"/>
              <a:t>insights</a:t>
            </a:r>
            <a:r>
              <a:rPr lang="de-DE" sz="2400" dirty="0" smtClean="0"/>
              <a:t> </a:t>
            </a:r>
            <a:r>
              <a:rPr lang="de-DE" sz="2400" dirty="0" err="1" smtClean="0"/>
              <a:t>did</a:t>
            </a:r>
            <a:r>
              <a:rPr lang="de-DE" sz="2400" dirty="0" smtClean="0"/>
              <a:t> </a:t>
            </a:r>
            <a:r>
              <a:rPr lang="de-DE" sz="2400" dirty="0" err="1" smtClean="0"/>
              <a:t>you</a:t>
            </a:r>
            <a:r>
              <a:rPr lang="de-DE" sz="2400" dirty="0" smtClean="0"/>
              <a:t> </a:t>
            </a:r>
            <a:r>
              <a:rPr lang="de-DE" sz="2400" dirty="0" err="1" smtClean="0"/>
              <a:t>get</a:t>
            </a:r>
            <a:r>
              <a:rPr lang="de-DE" sz="2400" dirty="0" smtClean="0"/>
              <a:t> </a:t>
            </a:r>
            <a:r>
              <a:rPr lang="de-DE" sz="2400" dirty="0" err="1" smtClean="0"/>
              <a:t>from</a:t>
            </a:r>
            <a:r>
              <a:rPr lang="de-DE" sz="2400" dirty="0" smtClean="0"/>
              <a:t> the </a:t>
            </a:r>
            <a:r>
              <a:rPr lang="de-DE" sz="2400" dirty="0" err="1" smtClean="0"/>
              <a:t>lectures</a:t>
            </a:r>
            <a:r>
              <a:rPr lang="de-DE" sz="2400" dirty="0" smtClean="0"/>
              <a:t>/</a:t>
            </a:r>
            <a:r>
              <a:rPr lang="de-DE" sz="2400" dirty="0" err="1" smtClean="0"/>
              <a:t>readings</a:t>
            </a:r>
            <a:r>
              <a:rPr lang="de-DE" sz="2400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sz="24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dirty="0" smtClean="0"/>
          </a:p>
          <a:p>
            <a:endParaRPr lang="de-D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9817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Office PowerPoint</Application>
  <PresentationFormat>Bildschirmpräsentation (4:3)</PresentationFormat>
  <Paragraphs>91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Larissa</vt:lpstr>
      <vt:lpstr>PowerPoint-Präsentation</vt:lpstr>
      <vt:lpstr>Presentation guidance</vt:lpstr>
      <vt:lpstr>Your Assessment Strategy</vt:lpstr>
      <vt:lpstr>Mapping Theme 1</vt:lpstr>
      <vt:lpstr>Mapping Theme 2</vt:lpstr>
      <vt:lpstr>Mapping Theme 3</vt:lpstr>
      <vt:lpstr>Assessment synthesis</vt:lpstr>
      <vt:lpstr>Your priorities and targets</vt:lpstr>
      <vt:lpstr>Critical reflection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CO-LAND Inclusive Coastal Landscapes</dc:title>
  <dc:creator>Fetzer, Ellen</dc:creator>
  <cp:lastModifiedBy>Fetzer, Ellen</cp:lastModifiedBy>
  <cp:revision>39</cp:revision>
  <dcterms:created xsi:type="dcterms:W3CDTF">2018-02-26T20:36:25Z</dcterms:created>
  <dcterms:modified xsi:type="dcterms:W3CDTF">2020-02-28T17:26:18Z</dcterms:modified>
</cp:coreProperties>
</file>