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2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1" r:id="rId1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968B32-AAC8-492E-9BFF-E972BCF44B27}" type="datetimeFigureOut">
              <a:rPr lang="de-DE" smtClean="0"/>
              <a:t>22.03.2019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3552C-118C-407A-886D-C83A18922C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221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3552C-118C-407A-886D-C83A18922CF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8258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9BC8A-F394-409F-8BBD-F7871472A8FF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7737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solidFill>
                  <a:srgbClr val="002060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210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pic>
        <p:nvPicPr>
          <p:cNvPr id="2052" name="Picture 4" descr="\\NBK4-130A-01\E-Learning\Erasmus Plus\Antragstellung 2015\Strategic Partnership Local Change\Project Communication\Consortium Logos\eu_flag_co_funded_pos_[rgb]_right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623" y="116632"/>
            <a:ext cx="1296144" cy="37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Gerade Verbindung 10"/>
          <p:cNvCxnSpPr/>
          <p:nvPr userDrawn="1"/>
        </p:nvCxnSpPr>
        <p:spPr>
          <a:xfrm flipH="1">
            <a:off x="323528" y="6381328"/>
            <a:ext cx="86017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 descr="C:\Users\ellen.fetzer\Documents\E-Learning\Erasmus Plus\Antragstellung 2017\CO-Land\3 Communication\Logos\logos_1row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522260"/>
            <a:ext cx="8601745" cy="25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ellen.fetzer\Documents\E-Learning\Erasmus Plus\Antragstellung 2017\CO-Land\3 Communication\COLAND Logo\coland wiki logo klein.jp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784" y="557923"/>
            <a:ext cx="411162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761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22.03.2019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0953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22.03.2019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6764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22.03.2019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896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22.03.2019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5695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22.03.2019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96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22.03.2019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1488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22.03.2019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7539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22.03.2019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8176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22.03.2019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8248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22.03.2019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6809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D7DA-329A-4F5E-8165-85B7DD6486C0}" type="datetimeFigureOut">
              <a:rPr lang="de-DE" smtClean="0"/>
              <a:t>22.03.2019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7610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0D7DA-329A-4F5E-8165-85B7DD6486C0}" type="datetimeFigureOut">
              <a:rPr lang="de-DE" smtClean="0"/>
              <a:t>22.03.2019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6ED40-189D-4302-8546-404C42DEBA0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56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\\NBK4-130A-01\E-Learning\Erasmus Plus\Antragstellung 2017\CO-Land\4.1 Mangalia 2018\Seminar Sessions\Session 1 - 20180323\danubedela_backgrou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6664"/>
            <a:ext cx="9180512" cy="612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25823" y="1196752"/>
            <a:ext cx="6400800" cy="316835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de-DE" dirty="0" err="1" smtClean="0">
                <a:solidFill>
                  <a:schemeClr val="tx2"/>
                </a:solidFill>
              </a:rPr>
              <a:t>Landscape</a:t>
            </a:r>
            <a:r>
              <a:rPr lang="de-DE" dirty="0" smtClean="0">
                <a:solidFill>
                  <a:schemeClr val="tx2"/>
                </a:solidFill>
              </a:rPr>
              <a:t> System Analysis</a:t>
            </a:r>
          </a:p>
          <a:p>
            <a:pPr algn="r"/>
            <a:r>
              <a:rPr lang="de-DE" sz="2400" dirty="0" err="1" smtClean="0">
                <a:solidFill>
                  <a:schemeClr val="tx2"/>
                </a:solidFill>
              </a:rPr>
              <a:t>Friday</a:t>
            </a:r>
            <a:r>
              <a:rPr lang="de-DE" sz="2400" dirty="0" smtClean="0">
                <a:solidFill>
                  <a:schemeClr val="tx2"/>
                </a:solidFill>
              </a:rPr>
              <a:t>, April </a:t>
            </a:r>
            <a:r>
              <a:rPr lang="de-DE" sz="2400" dirty="0" smtClean="0">
                <a:solidFill>
                  <a:schemeClr val="tx2"/>
                </a:solidFill>
              </a:rPr>
              <a:t>5, 2019</a:t>
            </a:r>
            <a:endParaRPr lang="de-DE" sz="2400" dirty="0" smtClean="0">
              <a:solidFill>
                <a:schemeClr val="tx2"/>
              </a:solidFill>
            </a:endParaRPr>
          </a:p>
          <a:p>
            <a:pPr algn="r"/>
            <a:endParaRPr lang="de-DE" sz="2400" dirty="0">
              <a:solidFill>
                <a:schemeClr val="tx2"/>
              </a:solidFill>
            </a:endParaRPr>
          </a:p>
          <a:p>
            <a:pPr algn="r"/>
            <a:r>
              <a:rPr lang="de-DE" sz="2400" b="1" dirty="0" err="1" smtClean="0">
                <a:solidFill>
                  <a:schemeClr val="tx2"/>
                </a:solidFill>
              </a:rPr>
              <a:t>Location:xxxxxxxxxxx</a:t>
            </a:r>
            <a:endParaRPr lang="de-DE" sz="2400" b="1" dirty="0" smtClean="0">
              <a:solidFill>
                <a:schemeClr val="tx2"/>
              </a:solidFill>
            </a:endParaRPr>
          </a:p>
          <a:p>
            <a:pPr algn="r"/>
            <a:endParaRPr lang="de-DE" sz="2400" dirty="0" smtClean="0">
              <a:solidFill>
                <a:schemeClr val="tx2"/>
              </a:solidFill>
            </a:endParaRPr>
          </a:p>
          <a:p>
            <a:pPr algn="r"/>
            <a:r>
              <a:rPr lang="de-DE" sz="2400" dirty="0" smtClean="0">
                <a:solidFill>
                  <a:schemeClr val="tx2"/>
                </a:solidFill>
              </a:rPr>
              <a:t>Group </a:t>
            </a:r>
            <a:r>
              <a:rPr lang="de-DE" sz="2400" dirty="0" err="1" smtClean="0">
                <a:solidFill>
                  <a:schemeClr val="tx2"/>
                </a:solidFill>
              </a:rPr>
              <a:t>ID:xx</a:t>
            </a:r>
            <a:endParaRPr lang="de-DE" sz="2400" dirty="0" smtClean="0">
              <a:solidFill>
                <a:schemeClr val="tx2"/>
              </a:solidFill>
            </a:endParaRPr>
          </a:p>
          <a:p>
            <a:pPr algn="r"/>
            <a:r>
              <a:rPr lang="de-DE" sz="2400" dirty="0" smtClean="0">
                <a:solidFill>
                  <a:schemeClr val="tx2"/>
                </a:solidFill>
              </a:rPr>
              <a:t>Group </a:t>
            </a:r>
            <a:r>
              <a:rPr lang="de-DE" sz="2400" dirty="0" err="1" smtClean="0">
                <a:solidFill>
                  <a:schemeClr val="tx2"/>
                </a:solidFill>
              </a:rPr>
              <a:t>members</a:t>
            </a:r>
            <a:r>
              <a:rPr lang="de-DE" sz="2400" dirty="0" smtClean="0">
                <a:solidFill>
                  <a:schemeClr val="tx2"/>
                </a:solidFill>
              </a:rPr>
              <a:t>: </a:t>
            </a:r>
          </a:p>
          <a:p>
            <a:pPr algn="r"/>
            <a:r>
              <a:rPr lang="de-DE" sz="2400" dirty="0" err="1" smtClean="0">
                <a:solidFill>
                  <a:schemeClr val="tx2"/>
                </a:solidFill>
              </a:rPr>
              <a:t>Xxxxxx</a:t>
            </a:r>
            <a:r>
              <a:rPr lang="de-DE" sz="2400" dirty="0" smtClean="0">
                <a:solidFill>
                  <a:schemeClr val="tx2"/>
                </a:solidFill>
              </a:rPr>
              <a:t>, </a:t>
            </a:r>
            <a:r>
              <a:rPr lang="de-DE" sz="2400" dirty="0" err="1" smtClean="0">
                <a:solidFill>
                  <a:schemeClr val="tx2"/>
                </a:solidFill>
              </a:rPr>
              <a:t>yyyy</a:t>
            </a:r>
            <a:r>
              <a:rPr lang="de-DE" sz="2400" dirty="0" smtClean="0">
                <a:solidFill>
                  <a:schemeClr val="tx2"/>
                </a:solidFill>
              </a:rPr>
              <a:t>, </a:t>
            </a:r>
            <a:r>
              <a:rPr lang="de-DE" sz="2400" dirty="0" err="1" smtClean="0">
                <a:solidFill>
                  <a:schemeClr val="tx2"/>
                </a:solidFill>
              </a:rPr>
              <a:t>xxxx</a:t>
            </a:r>
            <a:r>
              <a:rPr lang="de-DE" sz="2400" dirty="0" smtClean="0">
                <a:solidFill>
                  <a:schemeClr val="tx2"/>
                </a:solidFill>
              </a:rPr>
              <a:t>….. </a:t>
            </a:r>
          </a:p>
        </p:txBody>
      </p:sp>
      <p:pic>
        <p:nvPicPr>
          <p:cNvPr id="1026" name="Picture 2" descr="\\NBK4-130A-01\E-Learning\Erasmus Plus\Antragstellung 2017\CO-Land\3 Communication\Logos\logos_2row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56" y="5795109"/>
            <a:ext cx="8352928" cy="101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NBK4-130A-01\E-Learning\Erasmus Plus\Antragstellung 2017\CO-Land\3 Communication\COLAND Logo\logo_COLAND_color_jp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2684"/>
            <a:ext cx="950717" cy="131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\\NBK4-130A-01\E-Learning\Erasmus Plus\Antragstellung 2015\Strategic Partnership Local Change\Project Communication\Consortium Logos\eu_funded_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359" y="332656"/>
            <a:ext cx="2376264" cy="67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07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Your System Analysis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795320" cy="4421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 err="1" smtClean="0"/>
              <a:t>Give</a:t>
            </a:r>
            <a:r>
              <a:rPr lang="de-DE" sz="2400" dirty="0" smtClean="0"/>
              <a:t> a </a:t>
            </a:r>
            <a:r>
              <a:rPr lang="de-DE" sz="2400" dirty="0" err="1" smtClean="0"/>
              <a:t>graphical</a:t>
            </a:r>
            <a:r>
              <a:rPr lang="de-DE" sz="2400" dirty="0" smtClean="0"/>
              <a:t> </a:t>
            </a:r>
            <a:r>
              <a:rPr lang="de-DE" sz="2400" dirty="0" err="1" smtClean="0"/>
              <a:t>overview</a:t>
            </a:r>
            <a:r>
              <a:rPr lang="de-DE" sz="2400" dirty="0" smtClean="0"/>
              <a:t>:</a:t>
            </a:r>
          </a:p>
          <a:p>
            <a:r>
              <a:rPr lang="de-DE" sz="2400" dirty="0" err="1" smtClean="0"/>
              <a:t>Which</a:t>
            </a:r>
            <a:r>
              <a:rPr lang="de-DE" sz="2400" dirty="0" smtClean="0"/>
              <a:t> </a:t>
            </a:r>
            <a:r>
              <a:rPr lang="de-DE" sz="2400" dirty="0" err="1" smtClean="0"/>
              <a:t>driving</a:t>
            </a:r>
            <a:r>
              <a:rPr lang="de-DE" sz="2400" dirty="0" smtClean="0"/>
              <a:t> </a:t>
            </a:r>
            <a:r>
              <a:rPr lang="de-DE" sz="2400" dirty="0" err="1" smtClean="0"/>
              <a:t>forces</a:t>
            </a:r>
            <a:r>
              <a:rPr lang="de-DE" sz="2400" dirty="0" smtClean="0"/>
              <a:t> </a:t>
            </a:r>
            <a:r>
              <a:rPr lang="de-DE" sz="2400" dirty="0" err="1" smtClean="0"/>
              <a:t>are</a:t>
            </a:r>
            <a:r>
              <a:rPr lang="de-DE" sz="2400" dirty="0" smtClean="0"/>
              <a:t> </a:t>
            </a:r>
            <a:r>
              <a:rPr lang="de-DE" sz="2400" dirty="0" err="1" smtClean="0"/>
              <a:t>influencing</a:t>
            </a:r>
            <a:r>
              <a:rPr lang="de-DE" sz="2400" dirty="0" smtClean="0"/>
              <a:t>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landscape</a:t>
            </a:r>
            <a:r>
              <a:rPr lang="de-DE" sz="2400" dirty="0" smtClean="0"/>
              <a:t> </a:t>
            </a:r>
            <a:r>
              <a:rPr lang="de-DE" sz="2400" dirty="0" err="1" smtClean="0"/>
              <a:t>system</a:t>
            </a:r>
            <a:r>
              <a:rPr lang="de-DE" sz="2400" dirty="0" smtClean="0"/>
              <a:t>?</a:t>
            </a:r>
          </a:p>
          <a:p>
            <a:r>
              <a:rPr lang="de-DE" sz="2400" dirty="0" err="1" smtClean="0"/>
              <a:t>Which</a:t>
            </a:r>
            <a:r>
              <a:rPr lang="de-DE" sz="2400" dirty="0" smtClean="0"/>
              <a:t> </a:t>
            </a:r>
            <a:r>
              <a:rPr lang="de-DE" sz="2400" dirty="0" err="1" smtClean="0"/>
              <a:t>pressures</a:t>
            </a:r>
            <a:r>
              <a:rPr lang="de-DE" sz="2400" dirty="0" smtClean="0"/>
              <a:t> </a:t>
            </a:r>
            <a:r>
              <a:rPr lang="de-DE" sz="2400" dirty="0" err="1" smtClean="0"/>
              <a:t>emerge</a:t>
            </a:r>
            <a:r>
              <a:rPr lang="de-DE" sz="2400" dirty="0" smtClean="0"/>
              <a:t> </a:t>
            </a:r>
            <a:r>
              <a:rPr lang="de-DE" sz="2400" dirty="0" err="1" smtClean="0"/>
              <a:t>from</a:t>
            </a:r>
            <a:r>
              <a:rPr lang="de-DE" sz="2400" dirty="0" smtClean="0"/>
              <a:t> </a:t>
            </a:r>
            <a:r>
              <a:rPr lang="de-DE" sz="2400" dirty="0" err="1" smtClean="0"/>
              <a:t>them</a:t>
            </a:r>
            <a:r>
              <a:rPr lang="de-DE" sz="2400" dirty="0" smtClean="0"/>
              <a:t>?</a:t>
            </a:r>
          </a:p>
          <a:p>
            <a:r>
              <a:rPr lang="de-DE" sz="2400" dirty="0" err="1" smtClean="0"/>
              <a:t>What</a:t>
            </a:r>
            <a:r>
              <a:rPr lang="de-DE" sz="2400" dirty="0" smtClean="0"/>
              <a:t> </a:t>
            </a:r>
            <a:r>
              <a:rPr lang="de-DE" sz="2400" dirty="0" err="1" smtClean="0"/>
              <a:t>is</a:t>
            </a:r>
            <a:r>
              <a:rPr lang="de-DE" sz="2400" dirty="0" smtClean="0"/>
              <a:t> the </a:t>
            </a:r>
            <a:r>
              <a:rPr lang="de-DE" sz="2400" dirty="0" err="1" smtClean="0"/>
              <a:t>impact</a:t>
            </a:r>
            <a:r>
              <a:rPr lang="de-DE" sz="2400" dirty="0" smtClean="0"/>
              <a:t> on the </a:t>
            </a:r>
            <a:r>
              <a:rPr lang="de-DE" sz="2400" dirty="0" err="1" smtClean="0"/>
              <a:t>landscape</a:t>
            </a:r>
            <a:r>
              <a:rPr lang="de-DE" sz="2400" dirty="0" smtClean="0"/>
              <a:t> </a:t>
            </a:r>
            <a:r>
              <a:rPr lang="de-DE" sz="2400" dirty="0" err="1" smtClean="0"/>
              <a:t>system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it</a:t>
            </a:r>
            <a:r>
              <a:rPr lang="de-DE" sz="2400" dirty="0" smtClean="0"/>
              <a:t> </a:t>
            </a:r>
            <a:r>
              <a:rPr lang="de-DE" sz="2400" dirty="0" err="1" smtClean="0"/>
              <a:t>elements</a:t>
            </a:r>
            <a:r>
              <a:rPr lang="de-DE" sz="2400" dirty="0" smtClean="0"/>
              <a:t>?</a:t>
            </a:r>
          </a:p>
          <a:p>
            <a:r>
              <a:rPr lang="de-DE" sz="2400" dirty="0" err="1" smtClean="0"/>
              <a:t>You</a:t>
            </a:r>
            <a:r>
              <a:rPr lang="de-DE" sz="2400" dirty="0" smtClean="0"/>
              <a:t> </a:t>
            </a:r>
            <a:r>
              <a:rPr lang="de-DE" sz="2400" dirty="0" err="1" smtClean="0"/>
              <a:t>can</a:t>
            </a:r>
            <a:r>
              <a:rPr lang="de-DE" sz="2400" dirty="0" smtClean="0"/>
              <a:t> </a:t>
            </a:r>
            <a:r>
              <a:rPr lang="de-DE" sz="2400" dirty="0" err="1" smtClean="0"/>
              <a:t>use</a:t>
            </a:r>
            <a:r>
              <a:rPr lang="de-DE" sz="2400" dirty="0" smtClean="0"/>
              <a:t> a DPSI(R) </a:t>
            </a:r>
            <a:r>
              <a:rPr lang="de-DE" sz="2400" dirty="0" err="1" smtClean="0"/>
              <a:t>model</a:t>
            </a:r>
            <a:r>
              <a:rPr lang="de-DE" sz="2400" dirty="0" smtClean="0"/>
              <a:t> </a:t>
            </a:r>
            <a:r>
              <a:rPr lang="de-DE" sz="2400" dirty="0" err="1" smtClean="0"/>
              <a:t>or</a:t>
            </a:r>
            <a:r>
              <a:rPr lang="de-DE" sz="2400" dirty="0" smtClean="0"/>
              <a:t> a Spider </a:t>
            </a:r>
            <a:r>
              <a:rPr lang="de-DE" sz="2400" dirty="0" err="1" smtClean="0"/>
              <a:t>Diagram</a:t>
            </a:r>
            <a:r>
              <a:rPr lang="de-DE" sz="2400" dirty="0" smtClean="0"/>
              <a:t> </a:t>
            </a:r>
            <a:r>
              <a:rPr lang="de-DE" sz="2400" dirty="0" err="1" smtClean="0"/>
              <a:t>for</a:t>
            </a:r>
            <a:r>
              <a:rPr lang="de-DE" sz="2400" dirty="0" smtClean="0"/>
              <a:t> </a:t>
            </a:r>
            <a:r>
              <a:rPr lang="de-DE" sz="2400" dirty="0" err="1" smtClean="0"/>
              <a:t>synthesizing</a:t>
            </a:r>
            <a:endParaRPr lang="de-DE" sz="2400" dirty="0" smtClean="0"/>
          </a:p>
          <a:p>
            <a:r>
              <a:rPr lang="de-DE" sz="2400" dirty="0" smtClean="0"/>
              <a:t>Max 2 </a:t>
            </a:r>
            <a:r>
              <a:rPr lang="de-DE" sz="2400" dirty="0" err="1" smtClean="0"/>
              <a:t>minutes</a:t>
            </a:r>
            <a:r>
              <a:rPr lang="de-DE" sz="2400" dirty="0" smtClean="0"/>
              <a:t> </a:t>
            </a:r>
            <a:r>
              <a:rPr lang="de-DE" sz="2400" dirty="0" err="1" smtClean="0"/>
              <a:t>explanation</a:t>
            </a:r>
            <a:r>
              <a:rPr lang="de-DE" sz="2400" dirty="0" smtClean="0"/>
              <a:t> time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0968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Your hypothesis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075240" cy="4421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 err="1" smtClean="0"/>
              <a:t>Visualise</a:t>
            </a:r>
            <a:r>
              <a:rPr lang="de-DE" sz="2400" dirty="0" smtClean="0"/>
              <a:t> </a:t>
            </a:r>
            <a:r>
              <a:rPr lang="de-DE" sz="2400" dirty="0" err="1" smtClean="0"/>
              <a:t>with</a:t>
            </a:r>
            <a:r>
              <a:rPr lang="de-DE" sz="2400" dirty="0" smtClean="0"/>
              <a:t> a </a:t>
            </a:r>
            <a:r>
              <a:rPr lang="de-DE" sz="2400" dirty="0" err="1" smtClean="0"/>
              <a:t>graphic</a:t>
            </a:r>
            <a:r>
              <a:rPr lang="de-DE" sz="2400" dirty="0" smtClean="0"/>
              <a:t> </a:t>
            </a:r>
            <a:r>
              <a:rPr lang="de-DE" sz="2400" dirty="0" err="1" smtClean="0"/>
              <a:t>what</a:t>
            </a:r>
            <a:r>
              <a:rPr lang="de-DE" sz="2400" dirty="0" smtClean="0"/>
              <a:t> </a:t>
            </a:r>
            <a:r>
              <a:rPr lang="de-DE" sz="2400" dirty="0" err="1" smtClean="0"/>
              <a:t>you</a:t>
            </a:r>
            <a:r>
              <a:rPr lang="de-DE" sz="2400" dirty="0" smtClean="0"/>
              <a:t> </a:t>
            </a:r>
            <a:r>
              <a:rPr lang="de-DE" sz="2400" dirty="0" err="1" smtClean="0"/>
              <a:t>think</a:t>
            </a:r>
            <a:r>
              <a:rPr lang="de-DE" sz="2400" dirty="0" smtClean="0"/>
              <a:t> will happen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this</a:t>
            </a:r>
            <a:r>
              <a:rPr lang="de-DE" sz="2400" dirty="0" smtClean="0"/>
              <a:t> </a:t>
            </a:r>
            <a:r>
              <a:rPr lang="de-DE" sz="2400" dirty="0" err="1" smtClean="0"/>
              <a:t>landscape</a:t>
            </a:r>
            <a:r>
              <a:rPr lang="de-DE" sz="2400" dirty="0" smtClean="0"/>
              <a:t> </a:t>
            </a:r>
            <a:r>
              <a:rPr lang="de-DE" sz="2400" dirty="0" err="1" smtClean="0"/>
              <a:t>if</a:t>
            </a:r>
            <a:r>
              <a:rPr lang="de-DE" sz="2400" dirty="0" smtClean="0"/>
              <a:t> all the </a:t>
            </a:r>
            <a:r>
              <a:rPr lang="de-DE" sz="2400" dirty="0" err="1" smtClean="0"/>
              <a:t>driving</a:t>
            </a:r>
            <a:r>
              <a:rPr lang="de-DE" sz="2400" dirty="0" smtClean="0"/>
              <a:t> </a:t>
            </a:r>
            <a:r>
              <a:rPr lang="de-DE" sz="2400" dirty="0" err="1" smtClean="0"/>
              <a:t>forces</a:t>
            </a:r>
            <a:r>
              <a:rPr lang="de-DE" sz="2400" dirty="0" smtClean="0"/>
              <a:t> just </a:t>
            </a:r>
            <a:r>
              <a:rPr lang="de-DE" sz="2400" dirty="0" err="1" smtClean="0"/>
              <a:t>continue</a:t>
            </a:r>
            <a:r>
              <a:rPr lang="de-DE" sz="2400" dirty="0" smtClean="0"/>
              <a:t> </a:t>
            </a:r>
            <a:r>
              <a:rPr lang="de-DE" sz="2400" dirty="0" err="1" smtClean="0"/>
              <a:t>as</a:t>
            </a:r>
            <a:r>
              <a:rPr lang="de-DE" sz="2400" dirty="0" smtClean="0"/>
              <a:t> </a:t>
            </a:r>
            <a:r>
              <a:rPr lang="de-DE" sz="2400" dirty="0" err="1" smtClean="0"/>
              <a:t>they</a:t>
            </a:r>
            <a:r>
              <a:rPr lang="de-DE" sz="2400" dirty="0" smtClean="0"/>
              <a:t> do.</a:t>
            </a:r>
          </a:p>
          <a:p>
            <a:r>
              <a:rPr lang="de-DE" sz="2400" dirty="0" smtClean="0"/>
              <a:t>1 </a:t>
            </a:r>
            <a:r>
              <a:rPr lang="de-DE" sz="2400" dirty="0" err="1" smtClean="0"/>
              <a:t>minute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44036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Presentation guidance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412776"/>
            <a:ext cx="8435280" cy="489654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Each</a:t>
            </a:r>
            <a:r>
              <a:rPr lang="de-DE" sz="2000" dirty="0" smtClean="0"/>
              <a:t> </a:t>
            </a:r>
            <a:r>
              <a:rPr lang="de-DE" sz="2000" dirty="0" err="1" smtClean="0"/>
              <a:t>team</a:t>
            </a:r>
            <a:r>
              <a:rPr lang="de-DE" sz="2000" dirty="0" smtClean="0"/>
              <a:t> </a:t>
            </a:r>
            <a:r>
              <a:rPr lang="de-DE" sz="2000" dirty="0" err="1" smtClean="0"/>
              <a:t>presents</a:t>
            </a:r>
            <a:r>
              <a:rPr lang="de-DE" sz="2000" dirty="0" smtClean="0"/>
              <a:t> </a:t>
            </a:r>
            <a:r>
              <a:rPr lang="de-DE" sz="2000" dirty="0" err="1" smtClean="0"/>
              <a:t>its</a:t>
            </a:r>
            <a:r>
              <a:rPr lang="de-DE" sz="2000" dirty="0" smtClean="0"/>
              <a:t> </a:t>
            </a:r>
            <a:r>
              <a:rPr lang="de-DE" sz="2000" dirty="0" err="1" smtClean="0"/>
              <a:t>findings</a:t>
            </a:r>
            <a:r>
              <a:rPr lang="de-DE" sz="2000" dirty="0" smtClean="0"/>
              <a:t> on 9 </a:t>
            </a:r>
            <a:r>
              <a:rPr lang="de-DE" sz="2000" dirty="0" err="1" smtClean="0"/>
              <a:t>slides</a:t>
            </a:r>
            <a:r>
              <a:rPr lang="de-DE" sz="2000" dirty="0" smtClean="0"/>
              <a:t> </a:t>
            </a:r>
            <a:r>
              <a:rPr lang="de-DE" sz="2000" dirty="0" err="1" smtClean="0"/>
              <a:t>according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the </a:t>
            </a:r>
            <a:r>
              <a:rPr lang="de-DE" sz="2000" dirty="0" err="1" smtClean="0"/>
              <a:t>structure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this</a:t>
            </a:r>
            <a:r>
              <a:rPr lang="de-DE" sz="2000" dirty="0" smtClean="0"/>
              <a:t> </a:t>
            </a:r>
            <a:r>
              <a:rPr lang="de-DE" sz="2000" dirty="0" err="1" smtClean="0"/>
              <a:t>template</a:t>
            </a:r>
            <a:endParaRPr lang="de-DE" sz="20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smtClean="0"/>
              <a:t>Do not </a:t>
            </a:r>
            <a:r>
              <a:rPr lang="de-DE" sz="2000" dirty="0" err="1" smtClean="0"/>
              <a:t>switch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wide</a:t>
            </a:r>
            <a:r>
              <a:rPr lang="de-DE" sz="2000" dirty="0" smtClean="0"/>
              <a:t>-screen PPT </a:t>
            </a:r>
            <a:r>
              <a:rPr lang="de-DE" sz="2000" dirty="0" err="1" smtClean="0"/>
              <a:t>formats</a:t>
            </a:r>
            <a:r>
              <a:rPr lang="de-DE" sz="2000" dirty="0" smtClean="0"/>
              <a:t> (</a:t>
            </a:r>
            <a:r>
              <a:rPr lang="de-DE" sz="2000" dirty="0" err="1" smtClean="0"/>
              <a:t>no</a:t>
            </a:r>
            <a:r>
              <a:rPr lang="de-DE" sz="2000" dirty="0" smtClean="0"/>
              <a:t> proper </a:t>
            </a:r>
            <a:r>
              <a:rPr lang="de-DE" sz="2000" dirty="0" err="1" smtClean="0"/>
              <a:t>display</a:t>
            </a:r>
            <a:r>
              <a:rPr lang="de-DE" sz="2000" dirty="0" smtClean="0"/>
              <a:t> in Adobe Connect)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You</a:t>
            </a:r>
            <a:r>
              <a:rPr lang="de-DE" sz="2000" dirty="0" smtClean="0"/>
              <a:t> </a:t>
            </a:r>
            <a:r>
              <a:rPr lang="de-DE" sz="2000" dirty="0" err="1" smtClean="0"/>
              <a:t>have</a:t>
            </a:r>
            <a:r>
              <a:rPr lang="de-DE" sz="2000" dirty="0" smtClean="0"/>
              <a:t> </a:t>
            </a:r>
            <a:r>
              <a:rPr lang="de-DE" sz="2000" dirty="0" err="1" smtClean="0"/>
              <a:t>one</a:t>
            </a:r>
            <a:r>
              <a:rPr lang="de-DE" sz="2000" dirty="0" smtClean="0"/>
              <a:t> </a:t>
            </a:r>
            <a:r>
              <a:rPr lang="de-DE" sz="2000" dirty="0" err="1" smtClean="0"/>
              <a:t>minute</a:t>
            </a:r>
            <a:r>
              <a:rPr lang="de-DE" sz="2000" dirty="0" smtClean="0"/>
              <a:t> </a:t>
            </a:r>
            <a:r>
              <a:rPr lang="de-DE" sz="2000" dirty="0" err="1" smtClean="0"/>
              <a:t>presentation</a:t>
            </a:r>
            <a:r>
              <a:rPr lang="de-DE" sz="2000" dirty="0" smtClean="0"/>
              <a:t> time </a:t>
            </a:r>
            <a:r>
              <a:rPr lang="de-DE" sz="2000" dirty="0" err="1" smtClean="0"/>
              <a:t>for</a:t>
            </a:r>
            <a:r>
              <a:rPr lang="de-DE" sz="2000" dirty="0" smtClean="0"/>
              <a:t> </a:t>
            </a:r>
            <a:r>
              <a:rPr lang="de-DE" sz="2000" dirty="0" err="1" smtClean="0"/>
              <a:t>each</a:t>
            </a:r>
            <a:r>
              <a:rPr lang="de-DE" sz="2000" dirty="0" smtClean="0"/>
              <a:t> </a:t>
            </a:r>
            <a:r>
              <a:rPr lang="de-DE" sz="2000" dirty="0" err="1" smtClean="0"/>
              <a:t>slide</a:t>
            </a:r>
            <a:r>
              <a:rPr lang="de-DE" sz="2000" dirty="0" smtClean="0"/>
              <a:t>, </a:t>
            </a:r>
            <a:r>
              <a:rPr lang="de-DE" sz="2000" dirty="0" err="1" smtClean="0"/>
              <a:t>sometimes</a:t>
            </a:r>
            <a:r>
              <a:rPr lang="de-DE" sz="2000" dirty="0" smtClean="0"/>
              <a:t> </a:t>
            </a:r>
            <a:r>
              <a:rPr lang="de-DE" sz="2000" dirty="0" err="1" smtClean="0"/>
              <a:t>two</a:t>
            </a:r>
            <a:r>
              <a:rPr lang="de-DE" sz="2000" dirty="0" smtClean="0"/>
              <a:t> </a:t>
            </a:r>
            <a:r>
              <a:rPr lang="de-DE" sz="2000" dirty="0" err="1" smtClean="0"/>
              <a:t>minutes</a:t>
            </a:r>
            <a:endParaRPr lang="de-DE" sz="20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Each</a:t>
            </a:r>
            <a:r>
              <a:rPr lang="de-DE" sz="2000" dirty="0" smtClean="0"/>
              <a:t> </a:t>
            </a:r>
            <a:r>
              <a:rPr lang="de-DE" sz="2000" dirty="0" err="1" smtClean="0"/>
              <a:t>team</a:t>
            </a:r>
            <a:r>
              <a:rPr lang="de-DE" sz="2000" dirty="0" smtClean="0"/>
              <a:t> </a:t>
            </a:r>
            <a:r>
              <a:rPr lang="de-DE" sz="2000" dirty="0" err="1" smtClean="0"/>
              <a:t>member</a:t>
            </a:r>
            <a:r>
              <a:rPr lang="de-DE" sz="2000" dirty="0" smtClean="0"/>
              <a:t> </a:t>
            </a:r>
            <a:r>
              <a:rPr lang="de-DE" sz="2000" dirty="0" err="1" smtClean="0"/>
              <a:t>needs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present</a:t>
            </a:r>
            <a:r>
              <a:rPr lang="de-DE" sz="2000" dirty="0" smtClean="0"/>
              <a:t> a </a:t>
            </a:r>
            <a:r>
              <a:rPr lang="de-DE" sz="2000" dirty="0" err="1" smtClean="0"/>
              <a:t>part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it</a:t>
            </a:r>
            <a:endParaRPr lang="de-DE" sz="20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Make</a:t>
            </a:r>
            <a:r>
              <a:rPr lang="de-DE" sz="2000" dirty="0" smtClean="0"/>
              <a:t> </a:t>
            </a:r>
            <a:r>
              <a:rPr lang="de-DE" sz="2000" dirty="0" err="1" smtClean="0"/>
              <a:t>sure</a:t>
            </a:r>
            <a:r>
              <a:rPr lang="de-DE" sz="2000" dirty="0" smtClean="0"/>
              <a:t> </a:t>
            </a:r>
            <a:r>
              <a:rPr lang="de-DE" sz="2000" dirty="0" err="1" smtClean="0"/>
              <a:t>that</a:t>
            </a:r>
            <a:r>
              <a:rPr lang="de-DE" sz="2000" dirty="0" smtClean="0"/>
              <a:t> </a:t>
            </a:r>
            <a:r>
              <a:rPr lang="de-DE" sz="2000" dirty="0" err="1" smtClean="0"/>
              <a:t>you</a:t>
            </a:r>
            <a:r>
              <a:rPr lang="de-DE" sz="2000" dirty="0" smtClean="0"/>
              <a:t> </a:t>
            </a:r>
            <a:r>
              <a:rPr lang="de-DE" sz="2000" dirty="0" err="1" smtClean="0"/>
              <a:t>have</a:t>
            </a:r>
            <a:r>
              <a:rPr lang="de-DE" sz="2000" dirty="0" smtClean="0"/>
              <a:t> a </a:t>
            </a:r>
            <a:r>
              <a:rPr lang="de-DE" sz="2000" dirty="0" err="1" smtClean="0"/>
              <a:t>coherent</a:t>
            </a:r>
            <a:r>
              <a:rPr lang="de-DE" sz="2000" dirty="0" smtClean="0"/>
              <a:t> </a:t>
            </a:r>
            <a:r>
              <a:rPr lang="de-DE" sz="2000" dirty="0" err="1" smtClean="0"/>
              <a:t>sequence</a:t>
            </a:r>
            <a:r>
              <a:rPr lang="de-DE" sz="2000" dirty="0" smtClean="0"/>
              <a:t>, </a:t>
            </a:r>
            <a:r>
              <a:rPr lang="de-DE" sz="2000" dirty="0" err="1" smtClean="0"/>
              <a:t>you</a:t>
            </a:r>
            <a:r>
              <a:rPr lang="de-DE" sz="2000" dirty="0" smtClean="0"/>
              <a:t> </a:t>
            </a:r>
            <a:r>
              <a:rPr lang="de-DE" sz="2000" dirty="0" err="1" smtClean="0"/>
              <a:t>should</a:t>
            </a:r>
            <a:r>
              <a:rPr lang="de-DE" sz="2000" dirty="0" smtClean="0"/>
              <a:t> do a </a:t>
            </a:r>
            <a:r>
              <a:rPr lang="de-DE" sz="2000" dirty="0" err="1" smtClean="0"/>
              <a:t>rehearsal</a:t>
            </a:r>
            <a:r>
              <a:rPr lang="de-DE" sz="2000" dirty="0" smtClean="0"/>
              <a:t> in </a:t>
            </a:r>
            <a:r>
              <a:rPr lang="de-DE" sz="2000" dirty="0" err="1" smtClean="0"/>
              <a:t>advance</a:t>
            </a:r>
            <a:r>
              <a:rPr lang="de-DE" sz="2000" dirty="0" smtClean="0"/>
              <a:t> in </a:t>
            </a:r>
            <a:r>
              <a:rPr lang="de-DE" sz="2000" dirty="0" err="1" smtClean="0"/>
              <a:t>your</a:t>
            </a:r>
            <a:r>
              <a:rPr lang="de-DE" sz="2000" dirty="0" smtClean="0"/>
              <a:t> Adobe Connect </a:t>
            </a:r>
            <a:r>
              <a:rPr lang="de-DE" sz="2000" dirty="0" err="1" smtClean="0"/>
              <a:t>Room</a:t>
            </a:r>
            <a:endParaRPr lang="de-DE" sz="20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Make</a:t>
            </a:r>
            <a:r>
              <a:rPr lang="de-DE" sz="2000" dirty="0" smtClean="0"/>
              <a:t> </a:t>
            </a:r>
            <a:r>
              <a:rPr lang="de-DE" sz="2000" dirty="0" err="1" smtClean="0"/>
              <a:t>sure</a:t>
            </a:r>
            <a:r>
              <a:rPr lang="de-DE" sz="2000" dirty="0" smtClean="0"/>
              <a:t> </a:t>
            </a:r>
            <a:r>
              <a:rPr lang="de-DE" sz="2000" dirty="0" err="1" smtClean="0"/>
              <a:t>that</a:t>
            </a:r>
            <a:r>
              <a:rPr lang="de-DE" sz="2000" dirty="0" smtClean="0"/>
              <a:t> </a:t>
            </a:r>
            <a:r>
              <a:rPr lang="de-DE" sz="2000" dirty="0" err="1" smtClean="0"/>
              <a:t>everyone</a:t>
            </a:r>
            <a:r>
              <a:rPr lang="de-DE" sz="2000" dirty="0" smtClean="0"/>
              <a:t> </a:t>
            </a:r>
            <a:r>
              <a:rPr lang="de-DE" sz="2000" dirty="0" err="1" smtClean="0"/>
              <a:t>has</a:t>
            </a:r>
            <a:r>
              <a:rPr lang="de-DE" sz="2000" dirty="0" smtClean="0"/>
              <a:t> a </a:t>
            </a:r>
            <a:r>
              <a:rPr lang="de-DE" sz="2000" dirty="0" err="1" smtClean="0"/>
              <a:t>functioning</a:t>
            </a:r>
            <a:r>
              <a:rPr lang="de-DE" sz="2000" dirty="0" smtClean="0"/>
              <a:t> </a:t>
            </a:r>
            <a:r>
              <a:rPr lang="de-DE" sz="2000" dirty="0" err="1" smtClean="0"/>
              <a:t>microphone</a:t>
            </a:r>
            <a:r>
              <a:rPr lang="de-DE" sz="2000" dirty="0" smtClean="0"/>
              <a:t>/</a:t>
            </a:r>
            <a:r>
              <a:rPr lang="de-DE" sz="2000" dirty="0" err="1" smtClean="0"/>
              <a:t>headset</a:t>
            </a:r>
            <a:endParaRPr lang="de-DE" sz="20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Your</a:t>
            </a:r>
            <a:r>
              <a:rPr lang="de-DE" sz="2000" dirty="0" smtClean="0"/>
              <a:t> </a:t>
            </a:r>
            <a:r>
              <a:rPr lang="de-DE" sz="2000" dirty="0" smtClean="0"/>
              <a:t>total </a:t>
            </a:r>
            <a:r>
              <a:rPr lang="de-DE" sz="2000" dirty="0" err="1" smtClean="0"/>
              <a:t>presentation</a:t>
            </a:r>
            <a:r>
              <a:rPr lang="de-DE" sz="2000" dirty="0" smtClean="0"/>
              <a:t> time </a:t>
            </a:r>
            <a:r>
              <a:rPr lang="de-DE" sz="2000" dirty="0" err="1" smtClean="0"/>
              <a:t>is</a:t>
            </a:r>
            <a:r>
              <a:rPr lang="de-DE" sz="2000" dirty="0" smtClean="0"/>
              <a:t> </a:t>
            </a:r>
            <a:r>
              <a:rPr lang="de-DE" sz="2000" dirty="0" smtClean="0"/>
              <a:t>25 </a:t>
            </a:r>
            <a:r>
              <a:rPr lang="de-DE" sz="2000" dirty="0" err="1" smtClean="0"/>
              <a:t>minutes</a:t>
            </a:r>
            <a:r>
              <a:rPr lang="de-DE" sz="2000" dirty="0" smtClean="0"/>
              <a:t>. </a:t>
            </a:r>
            <a:r>
              <a:rPr lang="de-DE" sz="2000" dirty="0" smtClean="0"/>
              <a:t>15 </a:t>
            </a:r>
            <a:r>
              <a:rPr lang="de-DE" sz="2000" dirty="0" smtClean="0"/>
              <a:t>min </a:t>
            </a:r>
            <a:r>
              <a:rPr lang="de-DE" sz="2000" dirty="0" err="1" smtClean="0"/>
              <a:t>presentation</a:t>
            </a:r>
            <a:r>
              <a:rPr lang="de-DE" sz="2000" dirty="0" smtClean="0"/>
              <a:t> + 10 min </a:t>
            </a:r>
            <a:r>
              <a:rPr lang="de-DE" sz="2000" dirty="0" err="1" smtClean="0"/>
              <a:t>discussion</a:t>
            </a:r>
            <a:r>
              <a:rPr lang="de-DE" sz="2000" dirty="0" smtClean="0"/>
              <a:t>. </a:t>
            </a:r>
            <a:endParaRPr lang="de-DE" sz="20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Make</a:t>
            </a:r>
            <a:r>
              <a:rPr lang="de-DE" sz="2000" dirty="0" smtClean="0"/>
              <a:t> </a:t>
            </a:r>
            <a:r>
              <a:rPr lang="de-DE" sz="2000" dirty="0" err="1" smtClean="0"/>
              <a:t>sure</a:t>
            </a:r>
            <a:r>
              <a:rPr lang="de-DE" sz="2000" dirty="0" smtClean="0"/>
              <a:t> </a:t>
            </a:r>
            <a:r>
              <a:rPr lang="de-DE" sz="2000" dirty="0" err="1" smtClean="0"/>
              <a:t>that</a:t>
            </a:r>
            <a:r>
              <a:rPr lang="de-DE" sz="2000" dirty="0" smtClean="0"/>
              <a:t> </a:t>
            </a:r>
            <a:r>
              <a:rPr lang="de-DE" sz="2000" dirty="0" err="1" smtClean="0"/>
              <a:t>you</a:t>
            </a:r>
            <a:r>
              <a:rPr lang="de-DE" sz="2000" dirty="0" smtClean="0"/>
              <a:t> </a:t>
            </a:r>
            <a:r>
              <a:rPr lang="de-DE" sz="2000" dirty="0" err="1" smtClean="0"/>
              <a:t>keep</a:t>
            </a:r>
            <a:r>
              <a:rPr lang="de-DE" sz="2000" dirty="0" smtClean="0"/>
              <a:t> the time </a:t>
            </a:r>
            <a:r>
              <a:rPr lang="de-DE" sz="2000" dirty="0" err="1" smtClean="0"/>
              <a:t>limits</a:t>
            </a:r>
            <a:r>
              <a:rPr lang="de-DE" sz="2000" dirty="0" smtClean="0"/>
              <a:t>, </a:t>
            </a:r>
            <a:r>
              <a:rPr lang="de-DE" sz="2000" dirty="0" err="1" smtClean="0"/>
              <a:t>you</a:t>
            </a:r>
            <a:r>
              <a:rPr lang="de-DE" sz="2000" dirty="0" smtClean="0"/>
              <a:t> will </a:t>
            </a:r>
            <a:r>
              <a:rPr lang="de-DE" sz="2000" dirty="0" err="1" smtClean="0"/>
              <a:t>otherwise</a:t>
            </a:r>
            <a:r>
              <a:rPr lang="de-DE" sz="2000" dirty="0" smtClean="0"/>
              <a:t> </a:t>
            </a:r>
            <a:r>
              <a:rPr lang="de-DE" sz="2000" dirty="0" err="1" smtClean="0"/>
              <a:t>be</a:t>
            </a:r>
            <a:r>
              <a:rPr lang="de-DE" sz="2000" dirty="0" smtClean="0"/>
              <a:t> </a:t>
            </a:r>
            <a:r>
              <a:rPr lang="de-DE" sz="2000" dirty="0" err="1" smtClean="0"/>
              <a:t>stopped</a:t>
            </a:r>
            <a:r>
              <a:rPr lang="de-DE" sz="2000" dirty="0" smtClean="0"/>
              <a:t> </a:t>
            </a:r>
            <a:r>
              <a:rPr lang="de-DE" sz="2000" dirty="0" err="1" smtClean="0"/>
              <a:t>by</a:t>
            </a:r>
            <a:r>
              <a:rPr lang="de-DE" sz="2000" dirty="0" smtClean="0"/>
              <a:t> the </a:t>
            </a:r>
            <a:r>
              <a:rPr lang="de-DE" sz="2000" dirty="0" err="1" smtClean="0"/>
              <a:t>moderator</a:t>
            </a:r>
            <a:r>
              <a:rPr lang="de-DE" sz="2000" dirty="0" smtClean="0"/>
              <a:t>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000" dirty="0" err="1" smtClean="0"/>
              <a:t>Your</a:t>
            </a:r>
            <a:r>
              <a:rPr lang="de-DE" sz="2000" dirty="0" smtClean="0"/>
              <a:t> </a:t>
            </a:r>
            <a:r>
              <a:rPr lang="de-DE" sz="2000" dirty="0" err="1" smtClean="0"/>
              <a:t>presentation</a:t>
            </a:r>
            <a:r>
              <a:rPr lang="de-DE" sz="2000" dirty="0" smtClean="0"/>
              <a:t> will </a:t>
            </a:r>
            <a:r>
              <a:rPr lang="de-DE" sz="2000" dirty="0" err="1" smtClean="0"/>
              <a:t>be</a:t>
            </a:r>
            <a:r>
              <a:rPr lang="de-DE" sz="2000" dirty="0" smtClean="0"/>
              <a:t> </a:t>
            </a:r>
            <a:r>
              <a:rPr lang="de-DE" sz="2000" dirty="0" err="1" smtClean="0"/>
              <a:t>evaluated</a:t>
            </a:r>
            <a:r>
              <a:rPr lang="de-DE" sz="2000" dirty="0" smtClean="0"/>
              <a:t>, </a:t>
            </a:r>
            <a:r>
              <a:rPr lang="de-DE" sz="2000" dirty="0" err="1" smtClean="0"/>
              <a:t>it</a:t>
            </a:r>
            <a:r>
              <a:rPr lang="de-DE" sz="2000" dirty="0" smtClean="0"/>
              <a:t> </a:t>
            </a:r>
            <a:r>
              <a:rPr lang="de-DE" sz="2000" dirty="0" err="1" smtClean="0"/>
              <a:t>is</a:t>
            </a:r>
            <a:r>
              <a:rPr lang="de-DE" sz="2000" dirty="0" smtClean="0"/>
              <a:t> a </a:t>
            </a:r>
            <a:r>
              <a:rPr lang="de-DE" sz="2000" dirty="0" err="1" smtClean="0"/>
              <a:t>compulsory</a:t>
            </a:r>
            <a:r>
              <a:rPr lang="de-DE" sz="2000" dirty="0" smtClean="0"/>
              <a:t> </a:t>
            </a:r>
            <a:r>
              <a:rPr lang="de-DE" sz="2000" dirty="0" err="1" smtClean="0"/>
              <a:t>part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 the </a:t>
            </a:r>
            <a:r>
              <a:rPr lang="de-DE" sz="2000" dirty="0" err="1" smtClean="0"/>
              <a:t>assignment</a:t>
            </a:r>
            <a:r>
              <a:rPr lang="de-DE" sz="2000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600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63923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Rationale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400" dirty="0" err="1" smtClean="0"/>
              <a:t>Here</a:t>
            </a:r>
            <a:r>
              <a:rPr lang="de-DE" sz="2400" dirty="0" smtClean="0"/>
              <a:t> </a:t>
            </a:r>
            <a:r>
              <a:rPr lang="de-DE" sz="2400" dirty="0" err="1" smtClean="0"/>
              <a:t>you</a:t>
            </a:r>
            <a:r>
              <a:rPr lang="de-DE" sz="2400" dirty="0" smtClean="0"/>
              <a:t> </a:t>
            </a:r>
            <a:r>
              <a:rPr lang="de-DE" sz="2400" dirty="0" err="1" smtClean="0"/>
              <a:t>present</a:t>
            </a:r>
            <a:r>
              <a:rPr lang="de-DE" sz="2400" dirty="0" smtClean="0"/>
              <a:t> </a:t>
            </a:r>
            <a:r>
              <a:rPr lang="de-DE" sz="2400" dirty="0" err="1" smtClean="0"/>
              <a:t>one</a:t>
            </a:r>
            <a:r>
              <a:rPr lang="de-DE" sz="2400" dirty="0" smtClean="0"/>
              <a:t> </a:t>
            </a:r>
            <a:r>
              <a:rPr lang="de-DE" sz="2400" dirty="0" err="1" smtClean="0"/>
              <a:t>key</a:t>
            </a:r>
            <a:r>
              <a:rPr lang="de-DE" sz="2400" dirty="0" smtClean="0"/>
              <a:t> </a:t>
            </a:r>
            <a:r>
              <a:rPr lang="de-DE" sz="2400" dirty="0" err="1" smtClean="0"/>
              <a:t>visual</a:t>
            </a:r>
            <a:r>
              <a:rPr lang="de-DE" sz="2400" dirty="0" smtClean="0"/>
              <a:t>/2-3 </a:t>
            </a:r>
            <a:r>
              <a:rPr lang="de-DE" sz="2400" dirty="0" err="1" smtClean="0"/>
              <a:t>keywords</a:t>
            </a:r>
            <a:r>
              <a:rPr lang="de-DE" sz="2400" dirty="0" smtClean="0"/>
              <a:t> </a:t>
            </a:r>
            <a:r>
              <a:rPr lang="de-DE" sz="2400" dirty="0" err="1"/>
              <a:t>o</a:t>
            </a:r>
            <a:r>
              <a:rPr lang="de-DE" sz="2400" dirty="0" err="1" smtClean="0"/>
              <a:t>f</a:t>
            </a:r>
            <a:r>
              <a:rPr lang="de-DE" sz="2400" dirty="0" smtClean="0"/>
              <a:t>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area</a:t>
            </a:r>
            <a:endParaRPr lang="de-DE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err="1" smtClean="0"/>
              <a:t>Explain</a:t>
            </a:r>
            <a:r>
              <a:rPr lang="de-DE" sz="2400" dirty="0" smtClean="0"/>
              <a:t> </a:t>
            </a:r>
            <a:r>
              <a:rPr lang="de-DE" sz="2400" dirty="0" err="1" smtClean="0"/>
              <a:t>why</a:t>
            </a:r>
            <a:r>
              <a:rPr lang="de-DE" sz="2400" dirty="0" smtClean="0"/>
              <a:t> </a:t>
            </a:r>
            <a:r>
              <a:rPr lang="de-DE" sz="2400" dirty="0" err="1" smtClean="0"/>
              <a:t>this</a:t>
            </a:r>
            <a:r>
              <a:rPr lang="de-DE" sz="2400" dirty="0" smtClean="0"/>
              <a:t> </a:t>
            </a:r>
            <a:r>
              <a:rPr lang="de-DE" sz="2400" dirty="0" err="1" smtClean="0"/>
              <a:t>case</a:t>
            </a:r>
            <a:r>
              <a:rPr lang="de-DE" sz="2400" dirty="0" smtClean="0"/>
              <a:t> </a:t>
            </a:r>
            <a:r>
              <a:rPr lang="de-DE" sz="2400" dirty="0" err="1" smtClean="0"/>
              <a:t>is</a:t>
            </a:r>
            <a:r>
              <a:rPr lang="de-DE" sz="2400" dirty="0" smtClean="0"/>
              <a:t> relevant (</a:t>
            </a:r>
            <a:r>
              <a:rPr lang="de-DE" sz="2400" dirty="0" err="1" smtClean="0"/>
              <a:t>orally</a:t>
            </a:r>
            <a:r>
              <a:rPr lang="de-DE" sz="2400" dirty="0" smtClean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err="1" smtClean="0"/>
              <a:t>What</a:t>
            </a:r>
            <a:r>
              <a:rPr lang="de-DE" sz="2400" dirty="0" smtClean="0"/>
              <a:t> </a:t>
            </a:r>
            <a:r>
              <a:rPr lang="de-DE" sz="2400" dirty="0" err="1" smtClean="0"/>
              <a:t>is</a:t>
            </a:r>
            <a:r>
              <a:rPr lang="de-DE" sz="2400" dirty="0" smtClean="0"/>
              <a:t>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hypothesis</a:t>
            </a:r>
            <a:r>
              <a:rPr lang="de-DE" sz="2400" dirty="0" smtClean="0"/>
              <a:t> </a:t>
            </a:r>
            <a:r>
              <a:rPr lang="de-DE" sz="2400" dirty="0" err="1" smtClean="0"/>
              <a:t>for</a:t>
            </a:r>
            <a:r>
              <a:rPr lang="de-DE" sz="2400" dirty="0" smtClean="0"/>
              <a:t> </a:t>
            </a:r>
            <a:r>
              <a:rPr lang="de-DE" sz="2400" dirty="0" err="1" smtClean="0"/>
              <a:t>this</a:t>
            </a:r>
            <a:r>
              <a:rPr lang="de-DE" sz="2400" dirty="0" smtClean="0"/>
              <a:t> </a:t>
            </a:r>
            <a:r>
              <a:rPr lang="de-DE" sz="2400" dirty="0" err="1" smtClean="0"/>
              <a:t>place</a:t>
            </a:r>
            <a:r>
              <a:rPr lang="de-DE" sz="2400" dirty="0" smtClean="0"/>
              <a:t>? (</a:t>
            </a:r>
            <a:r>
              <a:rPr lang="de-DE" sz="2400" dirty="0" err="1" smtClean="0"/>
              <a:t>orally</a:t>
            </a:r>
            <a:r>
              <a:rPr lang="de-DE" sz="2400" dirty="0" smtClean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/>
              <a:t>1 </a:t>
            </a:r>
            <a:r>
              <a:rPr lang="de-DE" sz="2400" dirty="0" err="1" smtClean="0"/>
              <a:t>minute</a:t>
            </a:r>
            <a:endParaRPr lang="de-DE" sz="2400" dirty="0" smtClean="0"/>
          </a:p>
          <a:p>
            <a:pPr marL="0" indent="0">
              <a:buNone/>
            </a:pP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57659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Coastal Typology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400" dirty="0" err="1" smtClean="0"/>
              <a:t>Explain</a:t>
            </a:r>
            <a:r>
              <a:rPr lang="de-DE" sz="2400" dirty="0" smtClean="0"/>
              <a:t>/</a:t>
            </a:r>
            <a:r>
              <a:rPr lang="de-DE" sz="2400" dirty="0" err="1" smtClean="0"/>
              <a:t>visualise</a:t>
            </a:r>
            <a:r>
              <a:rPr lang="de-DE" sz="2400" dirty="0" smtClean="0"/>
              <a:t> the </a:t>
            </a:r>
            <a:r>
              <a:rPr lang="de-DE" sz="2400" dirty="0" err="1" smtClean="0"/>
              <a:t>typology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coast</a:t>
            </a:r>
            <a:r>
              <a:rPr lang="de-DE" sz="2400" dirty="0" smtClean="0"/>
              <a:t> </a:t>
            </a:r>
            <a:r>
              <a:rPr lang="de-DE" sz="2400" dirty="0" err="1" smtClean="0"/>
              <a:t>with</a:t>
            </a:r>
            <a:r>
              <a:rPr lang="de-DE" sz="2400" dirty="0" smtClean="0"/>
              <a:t> </a:t>
            </a:r>
            <a:r>
              <a:rPr lang="de-DE" sz="2400" dirty="0" err="1" smtClean="0"/>
              <a:t>reference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/>
              <a:t> </a:t>
            </a:r>
            <a:r>
              <a:rPr lang="de-DE" sz="2400" dirty="0" smtClean="0"/>
              <a:t>ist </a:t>
            </a:r>
            <a:r>
              <a:rPr lang="de-DE" sz="2400" dirty="0" err="1" smtClean="0"/>
              <a:t>geological</a:t>
            </a:r>
            <a:r>
              <a:rPr lang="de-DE" sz="2400" dirty="0" smtClean="0"/>
              <a:t> </a:t>
            </a:r>
            <a:r>
              <a:rPr lang="de-DE" sz="2400" dirty="0" err="1" smtClean="0"/>
              <a:t>foundation</a:t>
            </a:r>
            <a:r>
              <a:rPr lang="de-DE" sz="2400" dirty="0" smtClean="0"/>
              <a:t>/</a:t>
            </a:r>
            <a:r>
              <a:rPr lang="de-DE" sz="2400" dirty="0" err="1" smtClean="0"/>
              <a:t>context</a:t>
            </a:r>
            <a:endParaRPr lang="de-DE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/>
              <a:t>1 </a:t>
            </a:r>
            <a:r>
              <a:rPr lang="de-DE" sz="2400" dirty="0" err="1" smtClean="0"/>
              <a:t>minute</a:t>
            </a:r>
            <a:r>
              <a:rPr lang="de-DE" sz="2400" dirty="0" smtClean="0"/>
              <a:t> </a:t>
            </a: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59335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Land use development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795320" cy="44210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/>
              <a:t>Show </a:t>
            </a:r>
            <a:r>
              <a:rPr lang="de-DE" sz="2400" b="1" u="sng" dirty="0" err="1" smtClean="0"/>
              <a:t>with</a:t>
            </a:r>
            <a:r>
              <a:rPr lang="de-DE" sz="2400" b="1" u="sng" dirty="0" smtClean="0"/>
              <a:t> </a:t>
            </a:r>
            <a:r>
              <a:rPr lang="de-DE" sz="2400" b="1" u="sng" dirty="0" err="1" smtClean="0"/>
              <a:t>maps</a:t>
            </a:r>
            <a:r>
              <a:rPr lang="de-DE" sz="2400" b="1" u="sng" dirty="0" smtClean="0"/>
              <a:t> </a:t>
            </a:r>
            <a:r>
              <a:rPr lang="de-DE" sz="2400" dirty="0" err="1" smtClean="0"/>
              <a:t>which</a:t>
            </a:r>
            <a:r>
              <a:rPr lang="de-DE" sz="2400" dirty="0" smtClean="0"/>
              <a:t> </a:t>
            </a:r>
            <a:r>
              <a:rPr lang="de-DE" sz="2400" dirty="0" err="1" smtClean="0"/>
              <a:t>land</a:t>
            </a:r>
            <a:r>
              <a:rPr lang="de-DE" sz="2400" dirty="0" smtClean="0"/>
              <a:t> </a:t>
            </a:r>
            <a:r>
              <a:rPr lang="de-DE" sz="2400" dirty="0" err="1" smtClean="0"/>
              <a:t>uses</a:t>
            </a:r>
            <a:r>
              <a:rPr lang="de-DE" sz="2400" dirty="0" smtClean="0"/>
              <a:t> </a:t>
            </a:r>
            <a:r>
              <a:rPr lang="de-DE" sz="2400" dirty="0" err="1" smtClean="0"/>
              <a:t>are</a:t>
            </a:r>
            <a:r>
              <a:rPr lang="de-DE" sz="2400" dirty="0" smtClean="0"/>
              <a:t> </a:t>
            </a:r>
            <a:r>
              <a:rPr lang="de-DE" sz="2400" dirty="0" err="1" smtClean="0"/>
              <a:t>predominant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/>
              <a:t>h</a:t>
            </a:r>
            <a:r>
              <a:rPr lang="de-DE" sz="2400" dirty="0" err="1" smtClean="0"/>
              <a:t>ow</a:t>
            </a:r>
            <a:r>
              <a:rPr lang="de-DE" sz="2400" dirty="0" smtClean="0"/>
              <a:t> </a:t>
            </a:r>
            <a:r>
              <a:rPr lang="de-DE" sz="2400" dirty="0" err="1" smtClean="0"/>
              <a:t>did</a:t>
            </a:r>
            <a:r>
              <a:rPr lang="de-DE" sz="2400" dirty="0" smtClean="0"/>
              <a:t> the </a:t>
            </a:r>
            <a:r>
              <a:rPr lang="de-DE" sz="2400" dirty="0" err="1" smtClean="0"/>
              <a:t>uses</a:t>
            </a:r>
            <a:r>
              <a:rPr lang="de-DE" sz="2400" dirty="0" smtClean="0"/>
              <a:t> </a:t>
            </a:r>
            <a:r>
              <a:rPr lang="de-DE" sz="2400" dirty="0" err="1" smtClean="0"/>
              <a:t>change</a:t>
            </a:r>
            <a:r>
              <a:rPr lang="de-DE" sz="2400" dirty="0" smtClean="0"/>
              <a:t> in time?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err="1" smtClean="0"/>
              <a:t>Which</a:t>
            </a:r>
            <a:r>
              <a:rPr lang="de-DE" sz="2400" dirty="0" smtClean="0"/>
              <a:t> </a:t>
            </a:r>
            <a:r>
              <a:rPr lang="de-DE" sz="2400" dirty="0" err="1" smtClean="0"/>
              <a:t>uses</a:t>
            </a:r>
            <a:r>
              <a:rPr lang="de-DE" sz="2400" dirty="0" smtClean="0"/>
              <a:t> </a:t>
            </a:r>
            <a:r>
              <a:rPr lang="de-DE" sz="2400" dirty="0" err="1" smtClean="0"/>
              <a:t>are</a:t>
            </a:r>
            <a:r>
              <a:rPr lang="de-DE" sz="2400" dirty="0" smtClean="0"/>
              <a:t> </a:t>
            </a:r>
            <a:r>
              <a:rPr lang="de-DE" sz="2400" dirty="0" err="1" smtClean="0"/>
              <a:t>predominant</a:t>
            </a:r>
            <a:r>
              <a:rPr lang="de-DE" sz="2400" dirty="0" smtClean="0"/>
              <a:t> (</a:t>
            </a:r>
            <a:r>
              <a:rPr lang="de-DE" sz="2400" dirty="0" err="1" smtClean="0"/>
              <a:t>orally</a:t>
            </a:r>
            <a:r>
              <a:rPr lang="de-DE" sz="2400" dirty="0" smtClean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err="1" smtClean="0"/>
              <a:t>Which</a:t>
            </a:r>
            <a:r>
              <a:rPr lang="de-DE" sz="2400" dirty="0" smtClean="0"/>
              <a:t> </a:t>
            </a:r>
            <a:r>
              <a:rPr lang="de-DE" sz="2400" dirty="0" err="1" smtClean="0"/>
              <a:t>land</a:t>
            </a:r>
            <a:r>
              <a:rPr lang="de-DE" sz="2400" dirty="0" smtClean="0"/>
              <a:t> </a:t>
            </a:r>
            <a:r>
              <a:rPr lang="de-DE" sz="2400" dirty="0" err="1" smtClean="0"/>
              <a:t>uses</a:t>
            </a:r>
            <a:r>
              <a:rPr lang="de-DE" sz="2400" dirty="0" smtClean="0"/>
              <a:t> </a:t>
            </a:r>
            <a:r>
              <a:rPr lang="de-DE" sz="2400" dirty="0" err="1" smtClean="0"/>
              <a:t>are</a:t>
            </a:r>
            <a:r>
              <a:rPr lang="de-DE" sz="2400" dirty="0" smtClean="0"/>
              <a:t> </a:t>
            </a:r>
            <a:r>
              <a:rPr lang="de-DE" sz="2400" dirty="0" err="1" smtClean="0"/>
              <a:t>likely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</a:t>
            </a:r>
            <a:r>
              <a:rPr lang="de-DE" sz="2400" dirty="0" err="1" smtClean="0"/>
              <a:t>predominate</a:t>
            </a:r>
            <a:r>
              <a:rPr lang="de-DE" sz="2400" dirty="0" smtClean="0"/>
              <a:t> in the </a:t>
            </a:r>
            <a:r>
              <a:rPr lang="de-DE" sz="2400" dirty="0" err="1" smtClean="0"/>
              <a:t>future</a:t>
            </a:r>
            <a:r>
              <a:rPr lang="de-DE" sz="2400" dirty="0" smtClean="0"/>
              <a:t>? (</a:t>
            </a:r>
            <a:r>
              <a:rPr lang="de-DE" sz="2400" dirty="0" err="1" smtClean="0"/>
              <a:t>orally</a:t>
            </a:r>
            <a:r>
              <a:rPr lang="de-DE" sz="2400" dirty="0" smtClean="0"/>
              <a:t>)</a:t>
            </a:r>
            <a:endParaRPr lang="de-DE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/>
              <a:t>2</a:t>
            </a:r>
            <a:r>
              <a:rPr lang="de-DE" sz="2400" dirty="0" smtClean="0"/>
              <a:t> </a:t>
            </a:r>
            <a:r>
              <a:rPr lang="de-DE" sz="2400" dirty="0" err="1" smtClean="0"/>
              <a:t>minutes</a:t>
            </a:r>
            <a:r>
              <a:rPr lang="de-DE" sz="2400" dirty="0" smtClean="0"/>
              <a:t> </a:t>
            </a:r>
            <a:endParaRPr lang="en-US" sz="2600" dirty="0" smtClean="0"/>
          </a:p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12898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Green + Blue Infrastructure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795320" cy="44210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/>
              <a:t>Show </a:t>
            </a:r>
            <a:r>
              <a:rPr lang="de-DE" sz="2400" b="1" u="sng" dirty="0" err="1" smtClean="0"/>
              <a:t>with</a:t>
            </a:r>
            <a:r>
              <a:rPr lang="de-DE" sz="2400" b="1" u="sng" dirty="0" smtClean="0"/>
              <a:t> </a:t>
            </a:r>
            <a:r>
              <a:rPr lang="de-DE" sz="2400" b="1" u="sng" dirty="0" err="1" smtClean="0"/>
              <a:t>maps</a:t>
            </a:r>
            <a:r>
              <a:rPr lang="de-DE" sz="2400" b="1" u="sng" dirty="0" smtClean="0"/>
              <a:t> </a:t>
            </a:r>
            <a:r>
              <a:rPr lang="de-DE" sz="2400" dirty="0" err="1" smtClean="0"/>
              <a:t>which</a:t>
            </a:r>
            <a:r>
              <a:rPr lang="de-DE" sz="2400" dirty="0" smtClean="0"/>
              <a:t> </a:t>
            </a:r>
            <a:r>
              <a:rPr lang="de-DE" sz="2400" dirty="0" err="1" smtClean="0"/>
              <a:t>are</a:t>
            </a:r>
            <a:r>
              <a:rPr lang="de-DE" sz="2400" dirty="0" smtClean="0"/>
              <a:t> the </a:t>
            </a:r>
            <a:r>
              <a:rPr lang="de-DE" sz="2400" dirty="0" err="1" smtClean="0"/>
              <a:t>main</a:t>
            </a:r>
            <a:r>
              <a:rPr lang="de-DE" sz="2400" dirty="0" smtClean="0"/>
              <a:t> </a:t>
            </a:r>
            <a:r>
              <a:rPr lang="de-DE" sz="2400" dirty="0" err="1" smtClean="0"/>
              <a:t>blue-green</a:t>
            </a:r>
            <a:r>
              <a:rPr lang="de-DE" sz="2400" dirty="0" smtClean="0"/>
              <a:t> </a:t>
            </a:r>
            <a:r>
              <a:rPr lang="de-DE" sz="2400" dirty="0" err="1" smtClean="0"/>
              <a:t>infrastructure</a:t>
            </a:r>
            <a:r>
              <a:rPr lang="de-DE" sz="2400" dirty="0" smtClean="0"/>
              <a:t> </a:t>
            </a:r>
            <a:r>
              <a:rPr lang="de-DE" sz="2400" dirty="0" err="1" smtClean="0"/>
              <a:t>elements</a:t>
            </a:r>
            <a:r>
              <a:rPr lang="de-DE" sz="2400" dirty="0" smtClean="0"/>
              <a:t> in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coastal</a:t>
            </a:r>
            <a:r>
              <a:rPr lang="de-DE" sz="2400" dirty="0" smtClean="0"/>
              <a:t> </a:t>
            </a:r>
            <a:r>
              <a:rPr lang="de-DE" sz="2400" dirty="0" err="1" smtClean="0"/>
              <a:t>landcsape</a:t>
            </a:r>
            <a:endParaRPr lang="de-DE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/>
              <a:t>1 </a:t>
            </a:r>
            <a:r>
              <a:rPr lang="de-DE" sz="2400" dirty="0" err="1" smtClean="0"/>
              <a:t>minute</a:t>
            </a:r>
            <a:r>
              <a:rPr lang="de-DE" sz="2400" dirty="0" smtClean="0"/>
              <a:t> 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23616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Power map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795320" cy="44210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/>
              <a:t>Show a </a:t>
            </a:r>
            <a:r>
              <a:rPr lang="de-DE" sz="2400" b="1" dirty="0" smtClean="0"/>
              <a:t>power </a:t>
            </a:r>
            <a:r>
              <a:rPr lang="de-DE" sz="2400" b="1" dirty="0" err="1" smtClean="0"/>
              <a:t>map</a:t>
            </a:r>
            <a:r>
              <a:rPr lang="de-DE" sz="2400" b="1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understanding</a:t>
            </a:r>
            <a:r>
              <a:rPr lang="de-DE" sz="2400" dirty="0" smtClean="0"/>
              <a:t> </a:t>
            </a:r>
            <a:r>
              <a:rPr lang="de-DE" sz="2400" dirty="0" err="1" smtClean="0"/>
              <a:t>which</a:t>
            </a:r>
            <a:r>
              <a:rPr lang="de-DE" sz="2400" dirty="0" smtClean="0"/>
              <a:t> </a:t>
            </a:r>
            <a:r>
              <a:rPr lang="de-DE" sz="2400" dirty="0" err="1" smtClean="0"/>
              <a:t>actors</a:t>
            </a:r>
            <a:r>
              <a:rPr lang="de-DE" sz="2400" dirty="0" smtClean="0"/>
              <a:t> </a:t>
            </a:r>
            <a:r>
              <a:rPr lang="de-DE" sz="2400" dirty="0" err="1" smtClean="0"/>
              <a:t>are</a:t>
            </a:r>
            <a:r>
              <a:rPr lang="de-DE" sz="2400" dirty="0" smtClean="0"/>
              <a:t> </a:t>
            </a:r>
            <a:r>
              <a:rPr lang="de-DE" sz="2400" dirty="0" err="1" smtClean="0"/>
              <a:t>predominating</a:t>
            </a:r>
            <a:r>
              <a:rPr lang="de-DE" sz="2400" dirty="0" smtClean="0"/>
              <a:t> the </a:t>
            </a:r>
            <a:r>
              <a:rPr lang="de-DE" sz="2400" dirty="0" err="1" smtClean="0"/>
              <a:t>landscape</a:t>
            </a:r>
            <a:r>
              <a:rPr lang="de-DE" sz="2400" dirty="0"/>
              <a:t> </a:t>
            </a:r>
            <a:r>
              <a:rPr lang="de-DE" sz="2400" dirty="0" smtClean="0"/>
              <a:t>–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who</a:t>
            </a:r>
            <a:r>
              <a:rPr lang="de-DE" sz="2400" dirty="0" smtClean="0"/>
              <a:t> </a:t>
            </a:r>
            <a:r>
              <a:rPr lang="de-DE" sz="2400" dirty="0" err="1" smtClean="0"/>
              <a:t>is</a:t>
            </a:r>
            <a:r>
              <a:rPr lang="de-DE" sz="2400" dirty="0" smtClean="0"/>
              <a:t> </a:t>
            </a:r>
            <a:r>
              <a:rPr lang="de-DE" sz="2400" dirty="0" err="1" smtClean="0"/>
              <a:t>highly</a:t>
            </a:r>
            <a:r>
              <a:rPr lang="de-DE" sz="2400" dirty="0" smtClean="0"/>
              <a:t> </a:t>
            </a:r>
            <a:r>
              <a:rPr lang="de-DE" sz="2400" dirty="0" err="1" smtClean="0"/>
              <a:t>affected</a:t>
            </a:r>
            <a:r>
              <a:rPr lang="de-DE" sz="2400" dirty="0" smtClean="0"/>
              <a:t> but </a:t>
            </a:r>
            <a:r>
              <a:rPr lang="de-DE" sz="2400" dirty="0" err="1" smtClean="0"/>
              <a:t>without</a:t>
            </a:r>
            <a:r>
              <a:rPr lang="de-DE" sz="2400" dirty="0" smtClean="0"/>
              <a:t> power</a:t>
            </a:r>
            <a:endParaRPr lang="de-DE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/>
              <a:t>1 </a:t>
            </a:r>
            <a:r>
              <a:rPr lang="de-DE" sz="2400" dirty="0" err="1" smtClean="0"/>
              <a:t>minute</a:t>
            </a:r>
            <a:r>
              <a:rPr lang="de-DE" sz="2400" dirty="0" smtClean="0"/>
              <a:t> 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24950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Sacred Spaces and Heritage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795320" cy="44210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400" dirty="0" err="1" smtClean="0"/>
              <a:t>Which</a:t>
            </a:r>
            <a:r>
              <a:rPr lang="de-DE" sz="2400" dirty="0" smtClean="0"/>
              <a:t> </a:t>
            </a:r>
            <a:r>
              <a:rPr lang="de-DE" sz="2400" dirty="0" err="1" smtClean="0"/>
              <a:t>spaces</a:t>
            </a:r>
            <a:r>
              <a:rPr lang="de-DE" sz="2400" dirty="0" smtClean="0"/>
              <a:t>/</a:t>
            </a:r>
            <a:r>
              <a:rPr lang="de-DE" sz="2400" dirty="0" err="1" smtClean="0"/>
              <a:t>elements</a:t>
            </a:r>
            <a:r>
              <a:rPr lang="de-DE" sz="2400" dirty="0" smtClean="0"/>
              <a:t> hold </a:t>
            </a:r>
            <a:r>
              <a:rPr lang="de-DE" sz="2400" dirty="0" err="1" smtClean="0"/>
              <a:t>symbolic</a:t>
            </a:r>
            <a:r>
              <a:rPr lang="de-DE" sz="2400" dirty="0" smtClean="0"/>
              <a:t> </a:t>
            </a:r>
            <a:r>
              <a:rPr lang="de-DE" sz="2400" dirty="0" err="1" smtClean="0"/>
              <a:t>meaning</a:t>
            </a:r>
            <a:r>
              <a:rPr lang="de-DE" sz="2400" dirty="0" smtClean="0"/>
              <a:t>? Show </a:t>
            </a:r>
            <a:r>
              <a:rPr lang="de-DE" sz="2400" dirty="0" err="1" smtClean="0"/>
              <a:t>with</a:t>
            </a:r>
            <a:r>
              <a:rPr lang="de-DE" sz="2400" dirty="0" smtClean="0"/>
              <a:t> </a:t>
            </a:r>
            <a:r>
              <a:rPr lang="de-DE" sz="2400" dirty="0" err="1" smtClean="0"/>
              <a:t>maps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pictures</a:t>
            </a:r>
            <a:r>
              <a:rPr lang="de-DE" sz="2400" dirty="0" smtClean="0"/>
              <a:t>/</a:t>
            </a:r>
            <a:r>
              <a:rPr lang="de-DE" sz="2400" dirty="0" err="1" smtClean="0"/>
              <a:t>drawings</a:t>
            </a:r>
            <a:endParaRPr lang="de-DE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/>
              <a:t>1 </a:t>
            </a:r>
            <a:r>
              <a:rPr lang="de-DE" sz="2400" dirty="0" err="1" smtClean="0"/>
              <a:t>minute</a:t>
            </a:r>
            <a:r>
              <a:rPr lang="de-DE" sz="2400" dirty="0" smtClean="0"/>
              <a:t> 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48469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Landscape Narrative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795320" cy="44210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400" dirty="0" err="1" smtClean="0"/>
              <a:t>Which</a:t>
            </a:r>
            <a:r>
              <a:rPr lang="de-DE" sz="2400" dirty="0" smtClean="0"/>
              <a:t> </a:t>
            </a:r>
            <a:r>
              <a:rPr lang="de-DE" sz="2400" dirty="0" err="1" smtClean="0"/>
              <a:t>stories</a:t>
            </a:r>
            <a:r>
              <a:rPr lang="de-DE" sz="2400" dirty="0" smtClean="0"/>
              <a:t> </a:t>
            </a:r>
            <a:r>
              <a:rPr lang="de-DE" sz="2400" dirty="0" err="1" smtClean="0"/>
              <a:t>are</a:t>
            </a:r>
            <a:r>
              <a:rPr lang="de-DE" sz="2400" dirty="0" smtClean="0"/>
              <a:t> </a:t>
            </a:r>
            <a:r>
              <a:rPr lang="de-DE" sz="2400" dirty="0" err="1" smtClean="0"/>
              <a:t>embedded</a:t>
            </a:r>
            <a:r>
              <a:rPr lang="de-DE" sz="2400" dirty="0" smtClean="0"/>
              <a:t> in </a:t>
            </a:r>
            <a:r>
              <a:rPr lang="de-DE" sz="2400" dirty="0" err="1" smtClean="0"/>
              <a:t>your</a:t>
            </a:r>
            <a:r>
              <a:rPr lang="de-DE" sz="2400" dirty="0" smtClean="0"/>
              <a:t> </a:t>
            </a:r>
            <a:r>
              <a:rPr lang="de-DE" sz="2400" dirty="0" err="1" smtClean="0"/>
              <a:t>landscape</a:t>
            </a:r>
            <a:r>
              <a:rPr lang="de-DE" sz="2400" dirty="0" smtClean="0"/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/>
              <a:t>Who </a:t>
            </a:r>
            <a:r>
              <a:rPr lang="de-DE" sz="2400" dirty="0" err="1" smtClean="0"/>
              <a:t>has</a:t>
            </a:r>
            <a:r>
              <a:rPr lang="de-DE" sz="2400" dirty="0" smtClean="0"/>
              <a:t> </a:t>
            </a:r>
            <a:r>
              <a:rPr lang="de-DE" sz="2400" dirty="0" err="1" smtClean="0"/>
              <a:t>written</a:t>
            </a:r>
            <a:r>
              <a:rPr lang="de-DE" sz="2400" dirty="0" smtClean="0"/>
              <a:t> </a:t>
            </a:r>
            <a:r>
              <a:rPr lang="de-DE" sz="2400" dirty="0" err="1" smtClean="0"/>
              <a:t>about</a:t>
            </a:r>
            <a:r>
              <a:rPr lang="de-DE" sz="2400" dirty="0" smtClean="0"/>
              <a:t> </a:t>
            </a:r>
            <a:r>
              <a:rPr lang="de-DE" sz="2400" dirty="0" err="1" smtClean="0"/>
              <a:t>it</a:t>
            </a:r>
            <a:r>
              <a:rPr lang="de-DE" sz="2400" dirty="0" smtClean="0"/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/>
              <a:t>Who </a:t>
            </a:r>
            <a:r>
              <a:rPr lang="de-DE" sz="2400" dirty="0" err="1" smtClean="0"/>
              <a:t>has</a:t>
            </a:r>
            <a:r>
              <a:rPr lang="de-DE" sz="2400" dirty="0" smtClean="0"/>
              <a:t> </a:t>
            </a:r>
            <a:r>
              <a:rPr lang="de-DE" sz="2400" dirty="0" err="1" smtClean="0"/>
              <a:t>painted</a:t>
            </a:r>
            <a:r>
              <a:rPr lang="de-DE" sz="2400" dirty="0" smtClean="0"/>
              <a:t> </a:t>
            </a:r>
            <a:r>
              <a:rPr lang="de-DE" sz="2400" dirty="0" err="1" smtClean="0"/>
              <a:t>it</a:t>
            </a:r>
            <a:r>
              <a:rPr lang="de-DE" sz="2400" dirty="0" smtClean="0"/>
              <a:t>? Show </a:t>
            </a:r>
            <a:r>
              <a:rPr lang="de-DE" sz="2400" dirty="0" err="1" smtClean="0"/>
              <a:t>with</a:t>
            </a:r>
            <a:r>
              <a:rPr lang="de-DE" sz="2400" dirty="0" smtClean="0"/>
              <a:t> </a:t>
            </a:r>
            <a:r>
              <a:rPr lang="de-DE" sz="2400" dirty="0" err="1" smtClean="0"/>
              <a:t>images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sketches</a:t>
            </a:r>
            <a:endParaRPr lang="de-DE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/>
              <a:t>1 </a:t>
            </a:r>
            <a:r>
              <a:rPr lang="de-DE" sz="2400" dirty="0" err="1" smtClean="0"/>
              <a:t>minute</a:t>
            </a:r>
            <a:r>
              <a:rPr lang="de-DE" sz="2400" dirty="0" smtClean="0"/>
              <a:t> 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86473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428</Words>
  <Application>Microsoft Office PowerPoint</Application>
  <PresentationFormat>Bildschirmpräsentation (4:3)</PresentationFormat>
  <Paragraphs>82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Larissa</vt:lpstr>
      <vt:lpstr>PowerPoint-Präsentation</vt:lpstr>
      <vt:lpstr>Presentation guidance</vt:lpstr>
      <vt:lpstr>Rationale</vt:lpstr>
      <vt:lpstr>Coastal Typology</vt:lpstr>
      <vt:lpstr>Land use development</vt:lpstr>
      <vt:lpstr>Green + Blue Infrastructure</vt:lpstr>
      <vt:lpstr>Power map</vt:lpstr>
      <vt:lpstr>Sacred Spaces and Heritage</vt:lpstr>
      <vt:lpstr>Landscape Narrative</vt:lpstr>
      <vt:lpstr>Your System Analysis</vt:lpstr>
      <vt:lpstr>Your hypothesis</vt:lpstr>
    </vt:vector>
  </TitlesOfParts>
  <Company>HfWU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CO-LAND Inclusive Coastal Landscapes</dc:title>
  <dc:creator>Fetzer, Ellen</dc:creator>
  <cp:lastModifiedBy>Fetzer, Ellen</cp:lastModifiedBy>
  <cp:revision>35</cp:revision>
  <dcterms:created xsi:type="dcterms:W3CDTF">2018-02-26T20:36:25Z</dcterms:created>
  <dcterms:modified xsi:type="dcterms:W3CDTF">2019-03-22T09:52:17Z</dcterms:modified>
</cp:coreProperties>
</file>