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2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1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68B32-AAC8-492E-9BFF-E972BCF44B27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3552C-118C-407A-886D-C83A18922C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22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3552C-118C-407A-886D-C83A18922CF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258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pic>
        <p:nvPicPr>
          <p:cNvPr id="2052" name="Picture 4" descr="\\NBK4-130A-01\E-Learning\Erasmus Plus\Antragstellung 2015\Strategic Partnership Local Change\Project Communication\Consortium Logos\eu_flag_co_funded_pos_[rgb]_right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623" y="116632"/>
            <a:ext cx="1296144" cy="37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10"/>
          <p:cNvCxnSpPr/>
          <p:nvPr userDrawn="1"/>
        </p:nvCxnSpPr>
        <p:spPr>
          <a:xfrm flipH="1">
            <a:off x="323528" y="6381328"/>
            <a:ext cx="8601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ellen.fetzer\Documents\E-Learning\Erasmus Plus\Antragstellung 2017\CO-Land\3 Communication\Logos\logos_1row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522260"/>
            <a:ext cx="8601745" cy="25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ellen.fetzer\Documents\E-Learning\Erasmus Plus\Antragstellung 2017\CO-Land\3 Communication\COLAND Logo\coland wiki logo klein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784" y="557923"/>
            <a:ext cx="411162" cy="41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6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95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76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896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69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96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48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17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24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80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61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D7DA-329A-4F5E-8165-85B7DD6486C0}" type="datetimeFigureOut">
              <a:rPr lang="de-DE" smtClean="0"/>
              <a:t>22.03.2019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6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\\NBK4-130A-01\E-Learning\Erasmus Plus\Antragstellung 2017\CO-Land\4.1 Mangalia 2018\Seminar Sessions\Session 1 - 20180323\danubedela_backgro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6664"/>
            <a:ext cx="9180512" cy="61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5823" y="1196752"/>
            <a:ext cx="6400800" cy="316835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de-DE" dirty="0" err="1" smtClean="0">
                <a:solidFill>
                  <a:schemeClr val="tx2"/>
                </a:solidFill>
              </a:rPr>
              <a:t>Landscape</a:t>
            </a:r>
            <a:r>
              <a:rPr lang="de-DE" dirty="0" smtClean="0">
                <a:solidFill>
                  <a:schemeClr val="tx2"/>
                </a:solidFill>
              </a:rPr>
              <a:t> System Analysis</a:t>
            </a:r>
          </a:p>
          <a:p>
            <a:pPr algn="r"/>
            <a:r>
              <a:rPr lang="de-DE" sz="2400" dirty="0" err="1" smtClean="0">
                <a:solidFill>
                  <a:schemeClr val="tx2"/>
                </a:solidFill>
              </a:rPr>
              <a:t>Friday</a:t>
            </a:r>
            <a:r>
              <a:rPr lang="de-DE" sz="2400" dirty="0" smtClean="0">
                <a:solidFill>
                  <a:schemeClr val="tx2"/>
                </a:solidFill>
              </a:rPr>
              <a:t>, April </a:t>
            </a:r>
            <a:r>
              <a:rPr lang="de-DE" sz="2400" dirty="0" smtClean="0">
                <a:solidFill>
                  <a:schemeClr val="tx2"/>
                </a:solidFill>
              </a:rPr>
              <a:t>5, 2019</a:t>
            </a:r>
            <a:endParaRPr lang="de-DE" sz="2400" dirty="0" smtClean="0">
              <a:solidFill>
                <a:schemeClr val="tx2"/>
              </a:solidFill>
            </a:endParaRPr>
          </a:p>
          <a:p>
            <a:pPr algn="r"/>
            <a:endParaRPr lang="de-DE" sz="2400" dirty="0">
              <a:solidFill>
                <a:schemeClr val="tx2"/>
              </a:solidFill>
            </a:endParaRPr>
          </a:p>
          <a:p>
            <a:pPr algn="r"/>
            <a:r>
              <a:rPr lang="de-DE" sz="2400" b="1" dirty="0" err="1" smtClean="0">
                <a:solidFill>
                  <a:schemeClr val="tx2"/>
                </a:solidFill>
              </a:rPr>
              <a:t>Location:xxxxxxxxxxx</a:t>
            </a:r>
            <a:endParaRPr lang="de-DE" sz="2400" b="1" dirty="0" smtClean="0">
              <a:solidFill>
                <a:schemeClr val="tx2"/>
              </a:solidFill>
            </a:endParaRPr>
          </a:p>
          <a:p>
            <a:pPr algn="r"/>
            <a:endParaRPr lang="de-DE" sz="2400" dirty="0" smtClean="0">
              <a:solidFill>
                <a:schemeClr val="tx2"/>
              </a:solidFill>
            </a:endParaRPr>
          </a:p>
          <a:p>
            <a:pPr algn="r"/>
            <a:r>
              <a:rPr lang="de-DE" sz="2400" dirty="0" smtClean="0">
                <a:solidFill>
                  <a:schemeClr val="tx2"/>
                </a:solidFill>
              </a:rPr>
              <a:t>Group </a:t>
            </a:r>
            <a:r>
              <a:rPr lang="de-DE" sz="2400" dirty="0" err="1" smtClean="0">
                <a:solidFill>
                  <a:schemeClr val="tx2"/>
                </a:solidFill>
              </a:rPr>
              <a:t>ID:xx</a:t>
            </a:r>
            <a:endParaRPr lang="de-DE" sz="2400" dirty="0" smtClean="0">
              <a:solidFill>
                <a:schemeClr val="tx2"/>
              </a:solidFill>
            </a:endParaRPr>
          </a:p>
          <a:p>
            <a:pPr algn="r"/>
            <a:r>
              <a:rPr lang="de-DE" sz="2400" dirty="0" smtClean="0">
                <a:solidFill>
                  <a:schemeClr val="tx2"/>
                </a:solidFill>
              </a:rPr>
              <a:t>Group </a:t>
            </a:r>
            <a:r>
              <a:rPr lang="de-DE" sz="2400" dirty="0" err="1" smtClean="0">
                <a:solidFill>
                  <a:schemeClr val="tx2"/>
                </a:solidFill>
              </a:rPr>
              <a:t>members</a:t>
            </a:r>
            <a:r>
              <a:rPr lang="de-DE" sz="2400" dirty="0" smtClean="0">
                <a:solidFill>
                  <a:schemeClr val="tx2"/>
                </a:solidFill>
              </a:rPr>
              <a:t>: </a:t>
            </a:r>
          </a:p>
          <a:p>
            <a:pPr algn="r"/>
            <a:r>
              <a:rPr lang="de-DE" sz="2400" dirty="0" err="1" smtClean="0">
                <a:solidFill>
                  <a:schemeClr val="tx2"/>
                </a:solidFill>
              </a:rPr>
              <a:t>Xxxxxx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err="1" smtClean="0">
                <a:solidFill>
                  <a:schemeClr val="tx2"/>
                </a:solidFill>
              </a:rPr>
              <a:t>yyyy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err="1" smtClean="0">
                <a:solidFill>
                  <a:schemeClr val="tx2"/>
                </a:solidFill>
              </a:rPr>
              <a:t>xxxx</a:t>
            </a:r>
            <a:r>
              <a:rPr lang="de-DE" sz="2400" dirty="0" smtClean="0">
                <a:solidFill>
                  <a:schemeClr val="tx2"/>
                </a:solidFill>
              </a:rPr>
              <a:t>….. </a:t>
            </a:r>
          </a:p>
        </p:txBody>
      </p:sp>
      <p:pic>
        <p:nvPicPr>
          <p:cNvPr id="1026" name="Picture 2" descr="\\NBK4-130A-01\E-Learning\Erasmus Plus\Antragstellung 2017\CO-Land\3 Communication\Logos\logos_2row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56" y="5795109"/>
            <a:ext cx="8352928" cy="1018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NBK4-130A-01\E-Learning\Erasmus Plus\Antragstellung 2017\CO-Land\3 Communication\COLAND Logo\logo_COLAND_color_jp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2684"/>
            <a:ext cx="950717" cy="131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\\NBK4-130A-01\E-Learning\Erasmus Plus\Antragstellung 2015\Strategic Partnership Local Change\Project Communication\Consortium Logos\eu_funded_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359" y="332656"/>
            <a:ext cx="2376264" cy="67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0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System Analysis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4421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err="1" smtClean="0"/>
              <a:t>Give</a:t>
            </a:r>
            <a:r>
              <a:rPr lang="de-DE" sz="2400" dirty="0" smtClean="0"/>
              <a:t> a </a:t>
            </a:r>
            <a:r>
              <a:rPr lang="de-DE" sz="2400" dirty="0" err="1" smtClean="0"/>
              <a:t>graphical</a:t>
            </a:r>
            <a:r>
              <a:rPr lang="de-DE" sz="2400" dirty="0" smtClean="0"/>
              <a:t> </a:t>
            </a:r>
            <a:r>
              <a:rPr lang="de-DE" sz="2400" dirty="0" err="1" smtClean="0"/>
              <a:t>overview</a:t>
            </a:r>
            <a:r>
              <a:rPr lang="de-DE" sz="2400" dirty="0" smtClean="0"/>
              <a:t>:</a:t>
            </a:r>
          </a:p>
          <a:p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driving</a:t>
            </a:r>
            <a:r>
              <a:rPr lang="de-DE" sz="2400" dirty="0" smtClean="0"/>
              <a:t> </a:t>
            </a:r>
            <a:r>
              <a:rPr lang="de-DE" sz="2400" dirty="0" err="1" smtClean="0"/>
              <a:t>forces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influencing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landscape</a:t>
            </a:r>
            <a:r>
              <a:rPr lang="de-DE" sz="2400" dirty="0" smtClean="0"/>
              <a:t> </a:t>
            </a:r>
            <a:r>
              <a:rPr lang="de-DE" sz="2400" dirty="0" err="1" smtClean="0"/>
              <a:t>system</a:t>
            </a:r>
            <a:r>
              <a:rPr lang="de-DE" sz="2400" dirty="0" smtClean="0"/>
              <a:t>?</a:t>
            </a:r>
          </a:p>
          <a:p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pressures</a:t>
            </a:r>
            <a:r>
              <a:rPr lang="de-DE" sz="2400" dirty="0" smtClean="0"/>
              <a:t> </a:t>
            </a:r>
            <a:r>
              <a:rPr lang="de-DE" sz="2400" dirty="0" err="1" smtClean="0"/>
              <a:t>emerge</a:t>
            </a:r>
            <a:r>
              <a:rPr lang="de-DE" sz="2400" dirty="0" smtClean="0"/>
              <a:t> </a:t>
            </a:r>
            <a:r>
              <a:rPr lang="de-DE" sz="2400" dirty="0" err="1" smtClean="0"/>
              <a:t>from</a:t>
            </a:r>
            <a:r>
              <a:rPr lang="de-DE" sz="2400" dirty="0" smtClean="0"/>
              <a:t> </a:t>
            </a:r>
            <a:r>
              <a:rPr lang="de-DE" sz="2400" dirty="0" err="1" smtClean="0"/>
              <a:t>them</a:t>
            </a:r>
            <a:r>
              <a:rPr lang="de-DE" sz="2400" dirty="0" smtClean="0"/>
              <a:t>?</a:t>
            </a:r>
          </a:p>
          <a:p>
            <a:r>
              <a:rPr lang="de-DE" sz="2400" dirty="0" err="1" smtClean="0"/>
              <a:t>What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the </a:t>
            </a:r>
            <a:r>
              <a:rPr lang="de-DE" sz="2400" dirty="0" err="1" smtClean="0"/>
              <a:t>impact</a:t>
            </a:r>
            <a:r>
              <a:rPr lang="de-DE" sz="2400" dirty="0" smtClean="0"/>
              <a:t> on the </a:t>
            </a:r>
            <a:r>
              <a:rPr lang="de-DE" sz="2400" dirty="0" err="1" smtClean="0"/>
              <a:t>landscape</a:t>
            </a:r>
            <a:r>
              <a:rPr lang="de-DE" sz="2400" dirty="0" smtClean="0"/>
              <a:t> </a:t>
            </a:r>
            <a:r>
              <a:rPr lang="de-DE" sz="2400" dirty="0" err="1" smtClean="0"/>
              <a:t>system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it</a:t>
            </a:r>
            <a:r>
              <a:rPr lang="de-DE" sz="2400" dirty="0" smtClean="0"/>
              <a:t> </a:t>
            </a:r>
            <a:r>
              <a:rPr lang="de-DE" sz="2400" dirty="0" err="1" smtClean="0"/>
              <a:t>elements</a:t>
            </a:r>
            <a:r>
              <a:rPr lang="de-DE" sz="2400" dirty="0" smtClean="0"/>
              <a:t>?</a:t>
            </a:r>
          </a:p>
          <a:p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can</a:t>
            </a:r>
            <a:r>
              <a:rPr lang="de-DE" sz="2400" dirty="0" smtClean="0"/>
              <a:t> </a:t>
            </a:r>
            <a:r>
              <a:rPr lang="de-DE" sz="2400" dirty="0" err="1" smtClean="0"/>
              <a:t>use</a:t>
            </a:r>
            <a:r>
              <a:rPr lang="de-DE" sz="2400" dirty="0" smtClean="0"/>
              <a:t> a DPSI(R) </a:t>
            </a:r>
            <a:r>
              <a:rPr lang="de-DE" sz="2400" dirty="0" err="1" smtClean="0"/>
              <a:t>model</a:t>
            </a:r>
            <a:r>
              <a:rPr lang="de-DE" sz="2400" dirty="0" smtClean="0"/>
              <a:t> </a:t>
            </a:r>
            <a:r>
              <a:rPr lang="de-DE" sz="2400" dirty="0" err="1" smtClean="0"/>
              <a:t>or</a:t>
            </a:r>
            <a:r>
              <a:rPr lang="de-DE" sz="2400" dirty="0" smtClean="0"/>
              <a:t> a Spider </a:t>
            </a:r>
            <a:r>
              <a:rPr lang="de-DE" sz="2400" dirty="0" err="1" smtClean="0"/>
              <a:t>Diagram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synthesizing</a:t>
            </a:r>
            <a:endParaRPr lang="de-DE" sz="2400" dirty="0" smtClean="0"/>
          </a:p>
          <a:p>
            <a:r>
              <a:rPr lang="de-DE" sz="2400" dirty="0" smtClean="0"/>
              <a:t>Max 2 </a:t>
            </a:r>
            <a:r>
              <a:rPr lang="de-DE" sz="2400" dirty="0" err="1" smtClean="0"/>
              <a:t>minutes</a:t>
            </a:r>
            <a:r>
              <a:rPr lang="de-DE" sz="2400" dirty="0" smtClean="0"/>
              <a:t> </a:t>
            </a:r>
            <a:r>
              <a:rPr lang="de-DE" sz="2400" dirty="0" err="1" smtClean="0"/>
              <a:t>explanation</a:t>
            </a:r>
            <a:r>
              <a:rPr lang="de-DE" sz="2400" dirty="0" smtClean="0"/>
              <a:t> time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0968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hypothesis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75240" cy="4421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err="1" smtClean="0"/>
              <a:t>Visualise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a </a:t>
            </a:r>
            <a:r>
              <a:rPr lang="de-DE" sz="2400" dirty="0" err="1" smtClean="0"/>
              <a:t>graphic</a:t>
            </a:r>
            <a:r>
              <a:rPr lang="de-DE" sz="2400" dirty="0" smtClean="0"/>
              <a:t> </a:t>
            </a:r>
            <a:r>
              <a:rPr lang="de-DE" sz="2400" dirty="0" err="1" smtClean="0"/>
              <a:t>what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think</a:t>
            </a:r>
            <a:r>
              <a:rPr lang="de-DE" sz="2400" dirty="0" smtClean="0"/>
              <a:t> will happen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this</a:t>
            </a:r>
            <a:r>
              <a:rPr lang="de-DE" sz="2400" dirty="0" smtClean="0"/>
              <a:t> </a:t>
            </a:r>
            <a:r>
              <a:rPr lang="de-DE" sz="2400" dirty="0" err="1" smtClean="0"/>
              <a:t>landscape</a:t>
            </a:r>
            <a:r>
              <a:rPr lang="de-DE" sz="2400" dirty="0" smtClean="0"/>
              <a:t> </a:t>
            </a:r>
            <a:r>
              <a:rPr lang="de-DE" sz="2400" dirty="0" err="1" smtClean="0"/>
              <a:t>if</a:t>
            </a:r>
            <a:r>
              <a:rPr lang="de-DE" sz="2400" dirty="0" smtClean="0"/>
              <a:t> all the </a:t>
            </a:r>
            <a:r>
              <a:rPr lang="de-DE" sz="2400" dirty="0" err="1" smtClean="0"/>
              <a:t>driving</a:t>
            </a:r>
            <a:r>
              <a:rPr lang="de-DE" sz="2400" dirty="0" smtClean="0"/>
              <a:t> </a:t>
            </a:r>
            <a:r>
              <a:rPr lang="de-DE" sz="2400" dirty="0" err="1" smtClean="0"/>
              <a:t>forces</a:t>
            </a:r>
            <a:r>
              <a:rPr lang="de-DE" sz="2400" dirty="0" smtClean="0"/>
              <a:t> just </a:t>
            </a:r>
            <a:r>
              <a:rPr lang="de-DE" sz="2400" dirty="0" err="1" smtClean="0"/>
              <a:t>continue</a:t>
            </a:r>
            <a:r>
              <a:rPr lang="de-DE" sz="2400" dirty="0" smtClean="0"/>
              <a:t> </a:t>
            </a:r>
            <a:r>
              <a:rPr lang="de-DE" sz="2400" dirty="0" err="1" smtClean="0"/>
              <a:t>as</a:t>
            </a:r>
            <a:r>
              <a:rPr lang="de-DE" sz="2400" dirty="0" smtClean="0"/>
              <a:t> </a:t>
            </a:r>
            <a:r>
              <a:rPr lang="de-DE" sz="2400" dirty="0" err="1" smtClean="0"/>
              <a:t>they</a:t>
            </a:r>
            <a:r>
              <a:rPr lang="de-DE" sz="2400" dirty="0" smtClean="0"/>
              <a:t> do.</a:t>
            </a:r>
          </a:p>
          <a:p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4036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Presentation guidance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412776"/>
            <a:ext cx="8435280" cy="489654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presents</a:t>
            </a:r>
            <a:r>
              <a:rPr lang="de-DE" sz="2000" dirty="0" smtClean="0"/>
              <a:t> </a:t>
            </a:r>
            <a:r>
              <a:rPr lang="de-DE" sz="2000" dirty="0" err="1" smtClean="0"/>
              <a:t>its</a:t>
            </a:r>
            <a:r>
              <a:rPr lang="de-DE" sz="2000" dirty="0" smtClean="0"/>
              <a:t> </a:t>
            </a:r>
            <a:r>
              <a:rPr lang="de-DE" sz="2000" dirty="0" err="1" smtClean="0"/>
              <a:t>findings</a:t>
            </a:r>
            <a:r>
              <a:rPr lang="de-DE" sz="2000" dirty="0" smtClean="0"/>
              <a:t> on 9 </a:t>
            </a:r>
            <a:r>
              <a:rPr lang="de-DE" sz="2000" dirty="0" err="1" smtClean="0"/>
              <a:t>slides</a:t>
            </a:r>
            <a:r>
              <a:rPr lang="de-DE" sz="2000" dirty="0" smtClean="0"/>
              <a:t> </a:t>
            </a:r>
            <a:r>
              <a:rPr lang="de-DE" sz="2000" dirty="0" err="1" smtClean="0"/>
              <a:t>according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the </a:t>
            </a:r>
            <a:r>
              <a:rPr lang="de-DE" sz="2000" dirty="0" err="1" smtClean="0"/>
              <a:t>structure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template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smtClean="0"/>
              <a:t>Do not </a:t>
            </a:r>
            <a:r>
              <a:rPr lang="de-DE" sz="2000" dirty="0" err="1" smtClean="0"/>
              <a:t>switch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wide</a:t>
            </a:r>
            <a:r>
              <a:rPr lang="de-DE" sz="2000" dirty="0" smtClean="0"/>
              <a:t>-screen PPT </a:t>
            </a:r>
            <a:r>
              <a:rPr lang="de-DE" sz="2000" dirty="0" err="1" smtClean="0"/>
              <a:t>formats</a:t>
            </a:r>
            <a:r>
              <a:rPr lang="de-DE" sz="2000" dirty="0" smtClean="0"/>
              <a:t> (</a:t>
            </a:r>
            <a:r>
              <a:rPr lang="de-DE" sz="2000" dirty="0" err="1" smtClean="0"/>
              <a:t>no</a:t>
            </a:r>
            <a:r>
              <a:rPr lang="de-DE" sz="2000" dirty="0" smtClean="0"/>
              <a:t> proper </a:t>
            </a:r>
            <a:r>
              <a:rPr lang="de-DE" sz="2000" dirty="0" err="1" smtClean="0"/>
              <a:t>display</a:t>
            </a:r>
            <a:r>
              <a:rPr lang="de-DE" sz="2000" dirty="0" smtClean="0"/>
              <a:t> in Adobe Connect)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</a:t>
            </a:r>
            <a:r>
              <a:rPr lang="de-DE" sz="2000" dirty="0" err="1" smtClean="0"/>
              <a:t>one</a:t>
            </a:r>
            <a:r>
              <a:rPr lang="de-DE" sz="2000" dirty="0" smtClean="0"/>
              <a:t> </a:t>
            </a:r>
            <a:r>
              <a:rPr lang="de-DE" sz="2000" dirty="0" err="1" smtClean="0"/>
              <a:t>minute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time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slide</a:t>
            </a:r>
            <a:r>
              <a:rPr lang="de-DE" sz="2000" dirty="0" smtClean="0"/>
              <a:t>, </a:t>
            </a:r>
            <a:r>
              <a:rPr lang="de-DE" sz="2000" dirty="0" err="1" smtClean="0"/>
              <a:t>sometimes</a:t>
            </a:r>
            <a:r>
              <a:rPr lang="de-DE" sz="2000" dirty="0" smtClean="0"/>
              <a:t> </a:t>
            </a:r>
            <a:r>
              <a:rPr lang="de-DE" sz="2000" dirty="0" err="1" smtClean="0"/>
              <a:t>two</a:t>
            </a:r>
            <a:r>
              <a:rPr lang="de-DE" sz="2000" dirty="0" smtClean="0"/>
              <a:t> </a:t>
            </a:r>
            <a:r>
              <a:rPr lang="de-DE" sz="2000" dirty="0" err="1" smtClean="0"/>
              <a:t>minutes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 </a:t>
            </a:r>
            <a:r>
              <a:rPr lang="de-DE" sz="2000" dirty="0" err="1" smtClean="0"/>
              <a:t>member</a:t>
            </a:r>
            <a:r>
              <a:rPr lang="de-DE" sz="2000" dirty="0" smtClean="0"/>
              <a:t> </a:t>
            </a:r>
            <a:r>
              <a:rPr lang="de-DE" sz="2000" dirty="0" err="1" smtClean="0"/>
              <a:t>needs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</a:t>
            </a:r>
            <a:r>
              <a:rPr lang="de-DE" sz="2000" dirty="0" smtClean="0"/>
              <a:t> a </a:t>
            </a:r>
            <a:r>
              <a:rPr lang="de-DE" sz="2000" dirty="0" err="1" smtClean="0"/>
              <a:t>part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it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a </a:t>
            </a:r>
            <a:r>
              <a:rPr lang="de-DE" sz="2000" dirty="0" err="1" smtClean="0"/>
              <a:t>coherent</a:t>
            </a:r>
            <a:r>
              <a:rPr lang="de-DE" sz="2000" dirty="0" smtClean="0"/>
              <a:t> </a:t>
            </a:r>
            <a:r>
              <a:rPr lang="de-DE" sz="2000" dirty="0" err="1" smtClean="0"/>
              <a:t>sequence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should</a:t>
            </a:r>
            <a:r>
              <a:rPr lang="de-DE" sz="2000" dirty="0" smtClean="0"/>
              <a:t> do a </a:t>
            </a:r>
            <a:r>
              <a:rPr lang="de-DE" sz="2000" dirty="0" err="1" smtClean="0"/>
              <a:t>rehearsal</a:t>
            </a:r>
            <a:r>
              <a:rPr lang="de-DE" sz="2000" dirty="0" smtClean="0"/>
              <a:t> in </a:t>
            </a:r>
            <a:r>
              <a:rPr lang="de-DE" sz="2000" dirty="0" err="1" smtClean="0"/>
              <a:t>advance</a:t>
            </a:r>
            <a:r>
              <a:rPr lang="de-DE" sz="2000" dirty="0" smtClean="0"/>
              <a:t> in </a:t>
            </a:r>
            <a:r>
              <a:rPr lang="de-DE" sz="2000" dirty="0" err="1" smtClean="0"/>
              <a:t>your</a:t>
            </a:r>
            <a:r>
              <a:rPr lang="de-DE" sz="2000" dirty="0" smtClean="0"/>
              <a:t> Adobe Connect </a:t>
            </a:r>
            <a:r>
              <a:rPr lang="de-DE" sz="2000" dirty="0" err="1" smtClean="0"/>
              <a:t>Room</a:t>
            </a:r>
            <a:endParaRPr lang="de-DE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everyone</a:t>
            </a:r>
            <a:r>
              <a:rPr lang="de-DE" sz="2000" dirty="0" smtClean="0"/>
              <a:t> </a:t>
            </a:r>
            <a:r>
              <a:rPr lang="de-DE" sz="2000" dirty="0" err="1" smtClean="0"/>
              <a:t>has</a:t>
            </a:r>
            <a:r>
              <a:rPr lang="de-DE" sz="2000" dirty="0" smtClean="0"/>
              <a:t> a </a:t>
            </a:r>
            <a:r>
              <a:rPr lang="de-DE" sz="2000" dirty="0" err="1" smtClean="0"/>
              <a:t>functioning</a:t>
            </a:r>
            <a:r>
              <a:rPr lang="de-DE" sz="2000" dirty="0" smtClean="0"/>
              <a:t> </a:t>
            </a:r>
            <a:r>
              <a:rPr lang="de-DE" sz="2000" dirty="0" err="1" smtClean="0"/>
              <a:t>microphone</a:t>
            </a:r>
            <a:r>
              <a:rPr lang="de-DE" sz="2000" dirty="0" smtClean="0"/>
              <a:t>/</a:t>
            </a:r>
            <a:r>
              <a:rPr lang="de-DE" sz="2000" dirty="0" err="1" smtClean="0"/>
              <a:t>headset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smtClean="0"/>
              <a:t>total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time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smtClean="0"/>
              <a:t>25 </a:t>
            </a:r>
            <a:r>
              <a:rPr lang="de-DE" sz="2000" dirty="0" err="1" smtClean="0"/>
              <a:t>minutes</a:t>
            </a:r>
            <a:r>
              <a:rPr lang="de-DE" sz="2000" dirty="0" smtClean="0"/>
              <a:t>. </a:t>
            </a:r>
            <a:r>
              <a:rPr lang="de-DE" sz="2000" dirty="0" smtClean="0"/>
              <a:t>15 </a:t>
            </a:r>
            <a:r>
              <a:rPr lang="de-DE" sz="2000" dirty="0" smtClean="0"/>
              <a:t>min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+ 10 min </a:t>
            </a:r>
            <a:r>
              <a:rPr lang="de-DE" sz="2000" dirty="0" err="1" smtClean="0"/>
              <a:t>discussion</a:t>
            </a:r>
            <a:r>
              <a:rPr lang="de-DE" sz="2000" dirty="0" smtClean="0"/>
              <a:t>. 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keep</a:t>
            </a:r>
            <a:r>
              <a:rPr lang="de-DE" sz="2000" dirty="0" smtClean="0"/>
              <a:t> the time </a:t>
            </a:r>
            <a:r>
              <a:rPr lang="de-DE" sz="2000" dirty="0" err="1" smtClean="0"/>
              <a:t>limits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will </a:t>
            </a:r>
            <a:r>
              <a:rPr lang="de-DE" sz="2000" dirty="0" err="1" smtClean="0"/>
              <a:t>otherwise</a:t>
            </a:r>
            <a:r>
              <a:rPr lang="de-DE" sz="2000" dirty="0" smtClean="0"/>
              <a:t>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stopped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the </a:t>
            </a:r>
            <a:r>
              <a:rPr lang="de-DE" sz="2000" dirty="0" err="1" smtClean="0"/>
              <a:t>moderator</a:t>
            </a:r>
            <a:r>
              <a:rPr lang="de-DE" sz="2000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will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evaluated</a:t>
            </a:r>
            <a:r>
              <a:rPr lang="de-DE" sz="2000" dirty="0" smtClean="0"/>
              <a:t>, </a:t>
            </a:r>
            <a:r>
              <a:rPr lang="de-DE" sz="2000" dirty="0" err="1" smtClean="0"/>
              <a:t>it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a </a:t>
            </a:r>
            <a:r>
              <a:rPr lang="de-DE" sz="2000" dirty="0" err="1" smtClean="0"/>
              <a:t>compulsory</a:t>
            </a:r>
            <a:r>
              <a:rPr lang="de-DE" sz="2000" dirty="0" smtClean="0"/>
              <a:t> </a:t>
            </a:r>
            <a:r>
              <a:rPr lang="de-DE" sz="2000" dirty="0" err="1" smtClean="0"/>
              <a:t>part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 the </a:t>
            </a:r>
            <a:r>
              <a:rPr lang="de-DE" sz="2000" dirty="0" err="1" smtClean="0"/>
              <a:t>assignment</a:t>
            </a:r>
            <a:r>
              <a:rPr lang="de-DE" sz="20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3923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Here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present</a:t>
            </a:r>
            <a:r>
              <a:rPr lang="de-DE" sz="2400" dirty="0" smtClean="0"/>
              <a:t> </a:t>
            </a:r>
            <a:r>
              <a:rPr lang="de-DE" sz="2400" dirty="0" err="1" smtClean="0"/>
              <a:t>one</a:t>
            </a:r>
            <a:r>
              <a:rPr lang="de-DE" sz="2400" dirty="0" smtClean="0"/>
              <a:t> </a:t>
            </a:r>
            <a:r>
              <a:rPr lang="de-DE" sz="2400" dirty="0" err="1" smtClean="0"/>
              <a:t>key</a:t>
            </a:r>
            <a:r>
              <a:rPr lang="de-DE" sz="2400" dirty="0" smtClean="0"/>
              <a:t> </a:t>
            </a:r>
            <a:r>
              <a:rPr lang="de-DE" sz="2400" dirty="0" err="1" smtClean="0"/>
              <a:t>visual</a:t>
            </a:r>
            <a:r>
              <a:rPr lang="de-DE" sz="2400" dirty="0" smtClean="0"/>
              <a:t>/2-3 </a:t>
            </a:r>
            <a:r>
              <a:rPr lang="de-DE" sz="2400" dirty="0" err="1" smtClean="0"/>
              <a:t>keywords</a:t>
            </a:r>
            <a:r>
              <a:rPr lang="de-DE" sz="2400" dirty="0" smtClean="0"/>
              <a:t> </a:t>
            </a:r>
            <a:r>
              <a:rPr lang="de-DE" sz="2400" dirty="0" err="1"/>
              <a:t>o</a:t>
            </a:r>
            <a:r>
              <a:rPr lang="de-DE" sz="2400" dirty="0" err="1" smtClean="0"/>
              <a:t>f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area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Explain</a:t>
            </a:r>
            <a:r>
              <a:rPr lang="de-DE" sz="2400" dirty="0" smtClean="0"/>
              <a:t> </a:t>
            </a:r>
            <a:r>
              <a:rPr lang="de-DE" sz="2400" dirty="0" err="1" smtClean="0"/>
              <a:t>why</a:t>
            </a:r>
            <a:r>
              <a:rPr lang="de-DE" sz="2400" dirty="0" smtClean="0"/>
              <a:t> </a:t>
            </a:r>
            <a:r>
              <a:rPr lang="de-DE" sz="2400" dirty="0" err="1" smtClean="0"/>
              <a:t>this</a:t>
            </a:r>
            <a:r>
              <a:rPr lang="de-DE" sz="2400" dirty="0" smtClean="0"/>
              <a:t> </a:t>
            </a:r>
            <a:r>
              <a:rPr lang="de-DE" sz="2400" dirty="0" err="1" smtClean="0"/>
              <a:t>case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relevant (</a:t>
            </a:r>
            <a:r>
              <a:rPr lang="de-DE" sz="2400" dirty="0" err="1" smtClean="0"/>
              <a:t>orally</a:t>
            </a:r>
            <a:r>
              <a:rPr lang="de-DE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What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hypothesis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this</a:t>
            </a:r>
            <a:r>
              <a:rPr lang="de-DE" sz="2400" dirty="0" smtClean="0"/>
              <a:t> </a:t>
            </a:r>
            <a:r>
              <a:rPr lang="de-DE" sz="2400" dirty="0" err="1" smtClean="0"/>
              <a:t>place</a:t>
            </a:r>
            <a:r>
              <a:rPr lang="de-DE" sz="2400" dirty="0" smtClean="0"/>
              <a:t>? (</a:t>
            </a:r>
            <a:r>
              <a:rPr lang="de-DE" sz="2400" dirty="0" err="1" smtClean="0"/>
              <a:t>orally</a:t>
            </a:r>
            <a:r>
              <a:rPr lang="de-DE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endParaRPr lang="de-DE" sz="2400" dirty="0" smtClean="0"/>
          </a:p>
          <a:p>
            <a:pPr marL="0" indent="0">
              <a:buNone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7659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Coastal Typology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Explain</a:t>
            </a:r>
            <a:r>
              <a:rPr lang="de-DE" sz="2400" dirty="0" smtClean="0"/>
              <a:t>/</a:t>
            </a:r>
            <a:r>
              <a:rPr lang="de-DE" sz="2400" dirty="0" err="1" smtClean="0"/>
              <a:t>visualise</a:t>
            </a:r>
            <a:r>
              <a:rPr lang="de-DE" sz="2400" dirty="0" smtClean="0"/>
              <a:t> the </a:t>
            </a:r>
            <a:r>
              <a:rPr lang="de-DE" sz="2400" dirty="0" err="1" smtClean="0"/>
              <a:t>typology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coast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reference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/>
              <a:t> </a:t>
            </a:r>
            <a:r>
              <a:rPr lang="de-DE" sz="2400" dirty="0" smtClean="0"/>
              <a:t>ist </a:t>
            </a:r>
            <a:r>
              <a:rPr lang="de-DE" sz="2400" dirty="0" err="1" smtClean="0"/>
              <a:t>geological</a:t>
            </a:r>
            <a:r>
              <a:rPr lang="de-DE" sz="2400" dirty="0" smtClean="0"/>
              <a:t> </a:t>
            </a:r>
            <a:r>
              <a:rPr lang="de-DE" sz="2400" dirty="0" err="1" smtClean="0"/>
              <a:t>foundation</a:t>
            </a:r>
            <a:r>
              <a:rPr lang="de-DE" sz="2400" dirty="0" smtClean="0"/>
              <a:t>/</a:t>
            </a:r>
            <a:r>
              <a:rPr lang="de-DE" sz="2400" dirty="0" err="1" smtClean="0"/>
              <a:t>context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r>
              <a:rPr lang="de-DE" sz="2400" dirty="0" smtClean="0"/>
              <a:t> </a:t>
            </a: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59335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Land use development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44210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</a:t>
            </a:r>
            <a:r>
              <a:rPr lang="de-DE" sz="2400" b="1" u="sng" dirty="0" err="1" smtClean="0"/>
              <a:t>with</a:t>
            </a:r>
            <a:r>
              <a:rPr lang="de-DE" sz="2400" b="1" u="sng" dirty="0" smtClean="0"/>
              <a:t> </a:t>
            </a:r>
            <a:r>
              <a:rPr lang="de-DE" sz="2400" b="1" u="sng" dirty="0" err="1" smtClean="0"/>
              <a:t>maps</a:t>
            </a:r>
            <a:r>
              <a:rPr lang="de-DE" sz="2400" b="1" u="sng" dirty="0" smtClean="0"/>
              <a:t> </a:t>
            </a: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land</a:t>
            </a:r>
            <a:r>
              <a:rPr lang="de-DE" sz="2400" dirty="0" smtClean="0"/>
              <a:t> </a:t>
            </a:r>
            <a:r>
              <a:rPr lang="de-DE" sz="2400" dirty="0" err="1" smtClean="0"/>
              <a:t>uses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predominant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/>
              <a:t>h</a:t>
            </a:r>
            <a:r>
              <a:rPr lang="de-DE" sz="2400" dirty="0" err="1" smtClean="0"/>
              <a:t>ow</a:t>
            </a:r>
            <a:r>
              <a:rPr lang="de-DE" sz="2400" dirty="0" smtClean="0"/>
              <a:t> </a:t>
            </a:r>
            <a:r>
              <a:rPr lang="de-DE" sz="2400" dirty="0" err="1" smtClean="0"/>
              <a:t>did</a:t>
            </a:r>
            <a:r>
              <a:rPr lang="de-DE" sz="2400" dirty="0" smtClean="0"/>
              <a:t> the </a:t>
            </a:r>
            <a:r>
              <a:rPr lang="de-DE" sz="2400" dirty="0" err="1" smtClean="0"/>
              <a:t>uses</a:t>
            </a:r>
            <a:r>
              <a:rPr lang="de-DE" sz="2400" dirty="0" smtClean="0"/>
              <a:t> </a:t>
            </a:r>
            <a:r>
              <a:rPr lang="de-DE" sz="2400" dirty="0" err="1" smtClean="0"/>
              <a:t>change</a:t>
            </a:r>
            <a:r>
              <a:rPr lang="de-DE" sz="2400" dirty="0" smtClean="0"/>
              <a:t> in time?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uses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predominant</a:t>
            </a:r>
            <a:r>
              <a:rPr lang="de-DE" sz="2400" dirty="0" smtClean="0"/>
              <a:t> (</a:t>
            </a:r>
            <a:r>
              <a:rPr lang="de-DE" sz="2400" dirty="0" err="1" smtClean="0"/>
              <a:t>orally</a:t>
            </a:r>
            <a:r>
              <a:rPr lang="de-DE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land</a:t>
            </a:r>
            <a:r>
              <a:rPr lang="de-DE" sz="2400" dirty="0" smtClean="0"/>
              <a:t> </a:t>
            </a:r>
            <a:r>
              <a:rPr lang="de-DE" sz="2400" dirty="0" err="1" smtClean="0"/>
              <a:t>uses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likely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predominate</a:t>
            </a:r>
            <a:r>
              <a:rPr lang="de-DE" sz="2400" dirty="0" smtClean="0"/>
              <a:t> in the </a:t>
            </a:r>
            <a:r>
              <a:rPr lang="de-DE" sz="2400" dirty="0" err="1" smtClean="0"/>
              <a:t>future</a:t>
            </a:r>
            <a:r>
              <a:rPr lang="de-DE" sz="2400" dirty="0" smtClean="0"/>
              <a:t>? (</a:t>
            </a:r>
            <a:r>
              <a:rPr lang="de-DE" sz="2400" dirty="0" err="1" smtClean="0"/>
              <a:t>orally</a:t>
            </a:r>
            <a:r>
              <a:rPr lang="de-DE" sz="2400" dirty="0" smtClean="0"/>
              <a:t>)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/>
              <a:t>2</a:t>
            </a:r>
            <a:r>
              <a:rPr lang="de-DE" sz="2400" dirty="0" smtClean="0"/>
              <a:t> </a:t>
            </a:r>
            <a:r>
              <a:rPr lang="de-DE" sz="2400" dirty="0" err="1" smtClean="0"/>
              <a:t>minutes</a:t>
            </a:r>
            <a:r>
              <a:rPr lang="de-DE" sz="2400" dirty="0" smtClean="0"/>
              <a:t> </a:t>
            </a: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12898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Green + Blue Infrastructure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44210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</a:t>
            </a:r>
            <a:r>
              <a:rPr lang="de-DE" sz="2400" b="1" u="sng" dirty="0" err="1" smtClean="0"/>
              <a:t>with</a:t>
            </a:r>
            <a:r>
              <a:rPr lang="de-DE" sz="2400" b="1" u="sng" dirty="0" smtClean="0"/>
              <a:t> </a:t>
            </a:r>
            <a:r>
              <a:rPr lang="de-DE" sz="2400" b="1" u="sng" dirty="0" err="1" smtClean="0"/>
              <a:t>maps</a:t>
            </a:r>
            <a:r>
              <a:rPr lang="de-DE" sz="2400" b="1" u="sng" dirty="0" smtClean="0"/>
              <a:t> </a:t>
            </a: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the </a:t>
            </a:r>
            <a:r>
              <a:rPr lang="de-DE" sz="2400" dirty="0" err="1" smtClean="0"/>
              <a:t>main</a:t>
            </a:r>
            <a:r>
              <a:rPr lang="de-DE" sz="2400" dirty="0" smtClean="0"/>
              <a:t> </a:t>
            </a:r>
            <a:r>
              <a:rPr lang="de-DE" sz="2400" dirty="0" err="1" smtClean="0"/>
              <a:t>blue-green</a:t>
            </a:r>
            <a:r>
              <a:rPr lang="de-DE" sz="2400" dirty="0" smtClean="0"/>
              <a:t> </a:t>
            </a:r>
            <a:r>
              <a:rPr lang="de-DE" sz="2400" dirty="0" err="1" smtClean="0"/>
              <a:t>infrastructure</a:t>
            </a:r>
            <a:r>
              <a:rPr lang="de-DE" sz="2400" dirty="0" smtClean="0"/>
              <a:t> </a:t>
            </a:r>
            <a:r>
              <a:rPr lang="de-DE" sz="2400" dirty="0" err="1" smtClean="0"/>
              <a:t>elements</a:t>
            </a:r>
            <a:r>
              <a:rPr lang="de-DE" sz="2400" dirty="0" smtClean="0"/>
              <a:t> in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coastal</a:t>
            </a:r>
            <a:r>
              <a:rPr lang="de-DE" sz="2400" dirty="0" smtClean="0"/>
              <a:t> </a:t>
            </a:r>
            <a:r>
              <a:rPr lang="de-DE" sz="2400" dirty="0" err="1" smtClean="0"/>
              <a:t>landcsape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r>
              <a:rPr lang="de-DE" sz="2400" dirty="0" smtClean="0"/>
              <a:t>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23616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Power map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44210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a </a:t>
            </a:r>
            <a:r>
              <a:rPr lang="de-DE" sz="2400" b="1" dirty="0" smtClean="0"/>
              <a:t>power </a:t>
            </a:r>
            <a:r>
              <a:rPr lang="de-DE" sz="2400" b="1" dirty="0" err="1" smtClean="0"/>
              <a:t>map</a:t>
            </a:r>
            <a:r>
              <a:rPr lang="de-DE" sz="2400" b="1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understanding</a:t>
            </a:r>
            <a:r>
              <a:rPr lang="de-DE" sz="2400" dirty="0" smtClean="0"/>
              <a:t> </a:t>
            </a: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actors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predominating</a:t>
            </a:r>
            <a:r>
              <a:rPr lang="de-DE" sz="2400" dirty="0" smtClean="0"/>
              <a:t> the </a:t>
            </a:r>
            <a:r>
              <a:rPr lang="de-DE" sz="2400" dirty="0" err="1" smtClean="0"/>
              <a:t>landscape</a:t>
            </a:r>
            <a:r>
              <a:rPr lang="de-DE" sz="2400" dirty="0"/>
              <a:t> </a:t>
            </a:r>
            <a:r>
              <a:rPr lang="de-DE" sz="2400" dirty="0" smtClean="0"/>
              <a:t>–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who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highly</a:t>
            </a:r>
            <a:r>
              <a:rPr lang="de-DE" sz="2400" dirty="0" smtClean="0"/>
              <a:t> </a:t>
            </a:r>
            <a:r>
              <a:rPr lang="de-DE" sz="2400" dirty="0" err="1" smtClean="0"/>
              <a:t>affected</a:t>
            </a:r>
            <a:r>
              <a:rPr lang="de-DE" sz="2400" dirty="0" smtClean="0"/>
              <a:t> but </a:t>
            </a:r>
            <a:r>
              <a:rPr lang="de-DE" sz="2400" dirty="0" err="1" smtClean="0"/>
              <a:t>without</a:t>
            </a:r>
            <a:r>
              <a:rPr lang="de-DE" sz="2400" dirty="0" smtClean="0"/>
              <a:t> power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r>
              <a:rPr lang="de-DE" sz="2400" dirty="0" smtClean="0"/>
              <a:t>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24950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Sacred Spaces and Heritage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44210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spaces</a:t>
            </a:r>
            <a:r>
              <a:rPr lang="de-DE" sz="2400" dirty="0" smtClean="0"/>
              <a:t>/</a:t>
            </a:r>
            <a:r>
              <a:rPr lang="de-DE" sz="2400" dirty="0" err="1" smtClean="0"/>
              <a:t>elements</a:t>
            </a:r>
            <a:r>
              <a:rPr lang="de-DE" sz="2400" dirty="0" smtClean="0"/>
              <a:t> hold </a:t>
            </a:r>
            <a:r>
              <a:rPr lang="de-DE" sz="2400" dirty="0" err="1" smtClean="0"/>
              <a:t>symbolic</a:t>
            </a:r>
            <a:r>
              <a:rPr lang="de-DE" sz="2400" dirty="0" smtClean="0"/>
              <a:t> </a:t>
            </a:r>
            <a:r>
              <a:rPr lang="de-DE" sz="2400" dirty="0" err="1" smtClean="0"/>
              <a:t>meaning</a:t>
            </a:r>
            <a:r>
              <a:rPr lang="de-DE" sz="2400" dirty="0" smtClean="0"/>
              <a:t>? Show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maps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pictures</a:t>
            </a:r>
            <a:r>
              <a:rPr lang="de-DE" sz="2400" dirty="0" smtClean="0"/>
              <a:t>/</a:t>
            </a:r>
            <a:r>
              <a:rPr lang="de-DE" sz="2400" dirty="0" err="1" smtClean="0"/>
              <a:t>drawings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r>
              <a:rPr lang="de-DE" sz="2400" dirty="0" smtClean="0"/>
              <a:t>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8469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Landscape Narrative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44210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stories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embedded</a:t>
            </a:r>
            <a:r>
              <a:rPr lang="de-DE" sz="2400" dirty="0" smtClean="0"/>
              <a:t> in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landscape</a:t>
            </a:r>
            <a:r>
              <a:rPr lang="de-DE" sz="24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Who </a:t>
            </a:r>
            <a:r>
              <a:rPr lang="de-DE" sz="2400" dirty="0" err="1" smtClean="0"/>
              <a:t>has</a:t>
            </a:r>
            <a:r>
              <a:rPr lang="de-DE" sz="2400" dirty="0" smtClean="0"/>
              <a:t> </a:t>
            </a:r>
            <a:r>
              <a:rPr lang="de-DE" sz="2400" dirty="0" err="1" smtClean="0"/>
              <a:t>written</a:t>
            </a:r>
            <a:r>
              <a:rPr lang="de-DE" sz="2400" dirty="0" smtClean="0"/>
              <a:t> </a:t>
            </a:r>
            <a:r>
              <a:rPr lang="de-DE" sz="2400" dirty="0" err="1" smtClean="0"/>
              <a:t>about</a:t>
            </a:r>
            <a:r>
              <a:rPr lang="de-DE" sz="2400" dirty="0" smtClean="0"/>
              <a:t> </a:t>
            </a:r>
            <a:r>
              <a:rPr lang="de-DE" sz="2400" dirty="0" err="1" smtClean="0"/>
              <a:t>it</a:t>
            </a:r>
            <a:r>
              <a:rPr lang="de-DE" sz="24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Who </a:t>
            </a:r>
            <a:r>
              <a:rPr lang="de-DE" sz="2400" dirty="0" err="1" smtClean="0"/>
              <a:t>has</a:t>
            </a:r>
            <a:r>
              <a:rPr lang="de-DE" sz="2400" dirty="0" smtClean="0"/>
              <a:t> </a:t>
            </a:r>
            <a:r>
              <a:rPr lang="de-DE" sz="2400" dirty="0" err="1" smtClean="0"/>
              <a:t>painted</a:t>
            </a:r>
            <a:r>
              <a:rPr lang="de-DE" sz="2400" dirty="0" smtClean="0"/>
              <a:t> </a:t>
            </a:r>
            <a:r>
              <a:rPr lang="de-DE" sz="2400" dirty="0" err="1" smtClean="0"/>
              <a:t>it</a:t>
            </a:r>
            <a:r>
              <a:rPr lang="de-DE" sz="2400" dirty="0" smtClean="0"/>
              <a:t>? Show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images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sketches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r>
              <a:rPr lang="de-DE" sz="2400" dirty="0" smtClean="0"/>
              <a:t>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6473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Microsoft Office PowerPoint</Application>
  <PresentationFormat>Bildschirmpräsentation (4:3)</PresentationFormat>
  <Paragraphs>82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Larissa</vt:lpstr>
      <vt:lpstr>PowerPoint-Präsentation</vt:lpstr>
      <vt:lpstr>Presentation guidance</vt:lpstr>
      <vt:lpstr>Rationale</vt:lpstr>
      <vt:lpstr>Coastal Typology</vt:lpstr>
      <vt:lpstr>Land use development</vt:lpstr>
      <vt:lpstr>Green + Blue Infrastructure</vt:lpstr>
      <vt:lpstr>Power map</vt:lpstr>
      <vt:lpstr>Sacred Spaces and Heritage</vt:lpstr>
      <vt:lpstr>Landscape Narrative</vt:lpstr>
      <vt:lpstr>Your System Analysis</vt:lpstr>
      <vt:lpstr>Your hypothesis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CO-LAND Inclusive Coastal Landscapes</dc:title>
  <dc:creator>Fetzer, Ellen</dc:creator>
  <cp:lastModifiedBy>Fetzer, Ellen</cp:lastModifiedBy>
  <cp:revision>35</cp:revision>
  <dcterms:created xsi:type="dcterms:W3CDTF">2018-02-26T20:36:25Z</dcterms:created>
  <dcterms:modified xsi:type="dcterms:W3CDTF">2019-03-22T09:52:17Z</dcterms:modified>
</cp:coreProperties>
</file>