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04.05.2016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Social</a:t>
            </a:r>
            <a:r>
              <a:rPr lang="de-DE" sz="3600" dirty="0"/>
              <a:t> </a:t>
            </a:r>
            <a:r>
              <a:rPr lang="de-DE" sz="3600" dirty="0" smtClean="0"/>
              <a:t>Entrepreneurship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br>
              <a:rPr lang="de-DE" sz="3600" dirty="0" smtClean="0"/>
            </a:b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Second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Field Research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1236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social enterprise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Briefly </a:t>
            </a:r>
            <a:r>
              <a:rPr lang="en-US" sz="1800" dirty="0">
                <a:solidFill>
                  <a:schemeClr val="tx1"/>
                </a:solidFill>
              </a:rPr>
              <a:t>present </a:t>
            </a:r>
            <a:r>
              <a:rPr lang="en-US" sz="1800" dirty="0" smtClean="0">
                <a:solidFill>
                  <a:schemeClr val="tx1"/>
                </a:solidFill>
              </a:rPr>
              <a:t>your </a:t>
            </a:r>
            <a:r>
              <a:rPr lang="en-US" sz="1800" dirty="0">
                <a:solidFill>
                  <a:schemeClr val="tx1"/>
                </a:solidFill>
              </a:rPr>
              <a:t>SE based on the major elements of the </a:t>
            </a:r>
            <a:r>
              <a:rPr lang="en-US" sz="1800" dirty="0" smtClean="0">
                <a:solidFill>
                  <a:schemeClr val="tx1"/>
                </a:solidFill>
              </a:rPr>
              <a:t>template, use also some visual material for communicating their activities.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Presentation </a:t>
            </a:r>
            <a:r>
              <a:rPr lang="en-US" sz="1800" b="1" dirty="0" smtClean="0">
                <a:solidFill>
                  <a:schemeClr val="tx1"/>
                </a:solidFill>
              </a:rPr>
              <a:t>time: </a:t>
            </a:r>
            <a:r>
              <a:rPr lang="en-US" sz="1800" b="1" dirty="0" smtClean="0">
                <a:solidFill>
                  <a:schemeClr val="tx1"/>
                </a:solidFill>
              </a:rPr>
              <a:t>2 minutes per slide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One slide per case and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Copy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r>
              <a:rPr lang="de-DE" sz="1800" dirty="0" smtClean="0">
                <a:solidFill>
                  <a:schemeClr val="tx1"/>
                </a:solidFill>
              </a:rPr>
              <a:t> –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case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1"/>
                </a:solidFill>
              </a:rPr>
              <a:t>Present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your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cross-cutting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question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A </a:t>
            </a:r>
            <a:r>
              <a:rPr lang="en-US" sz="1800" dirty="0">
                <a:solidFill>
                  <a:schemeClr val="tx1"/>
                </a:solidFill>
              </a:rPr>
              <a:t>set of example questions has been provided in the field research guide.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</a:t>
            </a:r>
            <a:r>
              <a:rPr lang="en-US" sz="1800" dirty="0">
                <a:solidFill>
                  <a:schemeClr val="tx1"/>
                </a:solidFill>
              </a:rPr>
              <a:t>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https://localchangewiki.hfwu.de/index.php?title=Social_Entrepreneurship_for_Local_Change_-_Guideline_for_Field_Research#Analyzing_the_Data</a:t>
            </a:r>
            <a:endParaRPr lang="de-DE" sz="10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conclusions (1)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Your conclusions (2)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9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On the last page you can give an outlook of your own idea(s) for assignment 3, if you have already one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75013" y="3429000"/>
            <a:ext cx="7400296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</a:t>
            </a:r>
            <a:r>
              <a:rPr lang="de-DE" altLang="de-DE" dirty="0" smtClean="0"/>
              <a:t>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five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smtClean="0"/>
              <a:t>on </a:t>
            </a:r>
            <a:r>
              <a:rPr lang="de-DE" altLang="de-DE" b="1" dirty="0" err="1" smtClean="0"/>
              <a:t>Monday</a:t>
            </a:r>
            <a:r>
              <a:rPr lang="de-DE" altLang="de-DE" b="1" dirty="0" smtClean="0"/>
              <a:t>, 9th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May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Bildschirmpräsentation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Social Entrepreneurship for Local Change Second Presentation – Field Research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5</cp:revision>
  <dcterms:created xsi:type="dcterms:W3CDTF">2015-11-26T11:09:04Z</dcterms:created>
  <dcterms:modified xsi:type="dcterms:W3CDTF">2016-05-04T13:17:10Z</dcterms:modified>
</cp:coreProperties>
</file>