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2" r:id="rId7"/>
    <p:sldId id="263" r:id="rId8"/>
    <p:sldId id="264" r:id="rId9"/>
    <p:sldId id="261" r:id="rId10"/>
    <p:sldId id="265"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1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78730F-C7F5-4668-91F4-D8BD631F4F2C}"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de-DE"/>
        </a:p>
      </dgm:t>
    </dgm:pt>
    <dgm:pt modelId="{55A16A25-E74C-4B51-9C8B-D2475DDD3A8B}">
      <dgm:prSet phldrT="[Text]"/>
      <dgm:spPr/>
      <dgm:t>
        <a:bodyPr/>
        <a:lstStyle/>
        <a:p>
          <a:r>
            <a:rPr lang="de-DE" b="1" dirty="0" smtClean="0"/>
            <a:t>Drivers</a:t>
          </a:r>
        </a:p>
        <a:p>
          <a:r>
            <a:rPr lang="de-DE" dirty="0" err="1" smtClean="0"/>
            <a:t>What</a:t>
          </a:r>
          <a:r>
            <a:rPr lang="de-DE" dirty="0" smtClean="0"/>
            <a:t> </a:t>
          </a:r>
          <a:r>
            <a:rPr lang="de-DE" dirty="0" err="1" smtClean="0"/>
            <a:t>is</a:t>
          </a:r>
          <a:r>
            <a:rPr lang="de-DE" dirty="0" smtClean="0"/>
            <a:t> </a:t>
          </a:r>
          <a:r>
            <a:rPr lang="de-DE" dirty="0" err="1" smtClean="0"/>
            <a:t>the</a:t>
          </a:r>
          <a:r>
            <a:rPr lang="de-DE" dirty="0" smtClean="0"/>
            <a:t> </a:t>
          </a:r>
          <a:r>
            <a:rPr lang="de-DE" dirty="0" err="1" smtClean="0"/>
            <a:t>root</a:t>
          </a:r>
          <a:r>
            <a:rPr lang="de-DE" dirty="0" smtClean="0"/>
            <a:t> </a:t>
          </a:r>
          <a:r>
            <a:rPr lang="de-DE" dirty="0" err="1" smtClean="0"/>
            <a:t>cause</a:t>
          </a:r>
          <a:r>
            <a:rPr lang="de-DE" dirty="0" smtClean="0"/>
            <a:t> </a:t>
          </a:r>
          <a:r>
            <a:rPr lang="de-DE" dirty="0" err="1" smtClean="0"/>
            <a:t>of</a:t>
          </a:r>
          <a:r>
            <a:rPr lang="de-DE" dirty="0" smtClean="0"/>
            <a:t> </a:t>
          </a:r>
          <a:r>
            <a:rPr lang="de-DE" dirty="0" err="1" smtClean="0"/>
            <a:t>the</a:t>
          </a:r>
          <a:r>
            <a:rPr lang="de-DE" dirty="0" smtClean="0"/>
            <a:t> </a:t>
          </a:r>
          <a:r>
            <a:rPr lang="de-DE" dirty="0" err="1" smtClean="0"/>
            <a:t>problem</a:t>
          </a:r>
          <a:r>
            <a:rPr lang="de-DE" dirty="0" smtClean="0"/>
            <a:t>?</a:t>
          </a:r>
          <a:endParaRPr lang="de-DE" dirty="0"/>
        </a:p>
      </dgm:t>
    </dgm:pt>
    <dgm:pt modelId="{54B316E9-75CB-47A0-84C4-C9C87AFC1A6F}" type="parTrans" cxnId="{ECE4FE97-6BD4-4E08-86D7-60232E304E97}">
      <dgm:prSet/>
      <dgm:spPr/>
      <dgm:t>
        <a:bodyPr/>
        <a:lstStyle/>
        <a:p>
          <a:endParaRPr lang="de-DE"/>
        </a:p>
      </dgm:t>
    </dgm:pt>
    <dgm:pt modelId="{A512F378-FC58-45C2-816D-57C262CB8372}" type="sibTrans" cxnId="{ECE4FE97-6BD4-4E08-86D7-60232E304E97}">
      <dgm:prSet/>
      <dgm:spPr>
        <a:solidFill>
          <a:schemeClr val="accent2">
            <a:lumMod val="60000"/>
            <a:lumOff val="40000"/>
          </a:schemeClr>
        </a:solidFill>
      </dgm:spPr>
      <dgm:t>
        <a:bodyPr/>
        <a:lstStyle/>
        <a:p>
          <a:endParaRPr lang="de-DE"/>
        </a:p>
      </dgm:t>
    </dgm:pt>
    <dgm:pt modelId="{03DD7BD3-C9B9-4BBB-977D-C6C36347AFC8}">
      <dgm:prSet phldrT="[Text]"/>
      <dgm:spPr/>
      <dgm:t>
        <a:bodyPr/>
        <a:lstStyle/>
        <a:p>
          <a:r>
            <a:rPr lang="de-DE" b="1" u="none" dirty="0" smtClean="0"/>
            <a:t>Pressures</a:t>
          </a:r>
        </a:p>
        <a:p>
          <a:r>
            <a:rPr lang="de-DE" u="sng" dirty="0" err="1" smtClean="0"/>
            <a:t>What</a:t>
          </a:r>
          <a:r>
            <a:rPr lang="de-DE" u="sng" dirty="0" smtClean="0"/>
            <a:t> </a:t>
          </a:r>
          <a:r>
            <a:rPr lang="de-DE" u="sng" dirty="0" err="1" smtClean="0"/>
            <a:t>are</a:t>
          </a:r>
          <a:r>
            <a:rPr lang="de-DE" u="sng" dirty="0" smtClean="0"/>
            <a:t> </a:t>
          </a:r>
          <a:r>
            <a:rPr lang="de-DE" u="sng" dirty="0" err="1" smtClean="0"/>
            <a:t>the</a:t>
          </a:r>
          <a:r>
            <a:rPr lang="de-DE" u="sng" dirty="0" smtClean="0"/>
            <a:t> </a:t>
          </a:r>
          <a:r>
            <a:rPr lang="de-DE" u="sng" dirty="0" err="1" smtClean="0"/>
            <a:t>effects</a:t>
          </a:r>
          <a:r>
            <a:rPr lang="de-DE" u="sng" dirty="0" smtClean="0"/>
            <a:t>?</a:t>
          </a:r>
          <a:endParaRPr lang="de-DE" u="sng" dirty="0"/>
        </a:p>
      </dgm:t>
    </dgm:pt>
    <dgm:pt modelId="{E2168227-0C75-4B2A-AD7B-B4561C063903}" type="parTrans" cxnId="{78F52AB7-0617-4C84-96DC-B6F7E10880CE}">
      <dgm:prSet/>
      <dgm:spPr/>
      <dgm:t>
        <a:bodyPr/>
        <a:lstStyle/>
        <a:p>
          <a:endParaRPr lang="de-DE"/>
        </a:p>
      </dgm:t>
    </dgm:pt>
    <dgm:pt modelId="{F4B04A25-EFA1-4241-A823-B5EC278319A0}" type="sibTrans" cxnId="{78F52AB7-0617-4C84-96DC-B6F7E10880CE}">
      <dgm:prSet/>
      <dgm:spPr>
        <a:solidFill>
          <a:schemeClr val="accent2">
            <a:lumMod val="60000"/>
            <a:lumOff val="40000"/>
          </a:schemeClr>
        </a:solidFill>
      </dgm:spPr>
      <dgm:t>
        <a:bodyPr/>
        <a:lstStyle/>
        <a:p>
          <a:endParaRPr lang="de-DE"/>
        </a:p>
      </dgm:t>
    </dgm:pt>
    <dgm:pt modelId="{7F06B0B7-75BD-4BE3-8BCD-7A5F6E32F447}">
      <dgm:prSet phldrT="[Text]"/>
      <dgm:spPr/>
      <dgm:t>
        <a:bodyPr/>
        <a:lstStyle/>
        <a:p>
          <a:r>
            <a:rPr lang="de-DE" b="1" dirty="0" smtClean="0"/>
            <a:t>State</a:t>
          </a:r>
        </a:p>
        <a:p>
          <a:r>
            <a:rPr lang="de-DE" dirty="0" err="1" smtClean="0"/>
            <a:t>Which</a:t>
          </a:r>
          <a:r>
            <a:rPr lang="de-DE" dirty="0" smtClean="0"/>
            <a:t> </a:t>
          </a:r>
          <a:r>
            <a:rPr lang="de-DE" dirty="0" err="1" smtClean="0"/>
            <a:t>problems</a:t>
          </a:r>
          <a:r>
            <a:rPr lang="de-DE" dirty="0" smtClean="0"/>
            <a:t> </a:t>
          </a:r>
          <a:r>
            <a:rPr lang="de-DE" dirty="0" err="1" smtClean="0"/>
            <a:t>result</a:t>
          </a:r>
          <a:r>
            <a:rPr lang="de-DE" dirty="0" smtClean="0"/>
            <a:t> </a:t>
          </a:r>
          <a:r>
            <a:rPr lang="de-DE" dirty="0" err="1" smtClean="0"/>
            <a:t>from</a:t>
          </a:r>
          <a:r>
            <a:rPr lang="de-DE" dirty="0" smtClean="0"/>
            <a:t> </a:t>
          </a:r>
          <a:r>
            <a:rPr lang="de-DE" dirty="0" err="1" smtClean="0"/>
            <a:t>this</a:t>
          </a:r>
          <a:r>
            <a:rPr lang="de-DE" dirty="0" smtClean="0"/>
            <a:t>?</a:t>
          </a:r>
          <a:endParaRPr lang="de-DE" dirty="0"/>
        </a:p>
      </dgm:t>
    </dgm:pt>
    <dgm:pt modelId="{6F47F023-BA27-47CC-B0CA-845C2C5CDF86}" type="parTrans" cxnId="{5BE5B031-6942-40CB-A8F5-2E99AAD117E9}">
      <dgm:prSet/>
      <dgm:spPr/>
      <dgm:t>
        <a:bodyPr/>
        <a:lstStyle/>
        <a:p>
          <a:endParaRPr lang="de-DE"/>
        </a:p>
      </dgm:t>
    </dgm:pt>
    <dgm:pt modelId="{DAE775D2-548B-449A-A579-4A619EF5A494}" type="sibTrans" cxnId="{5BE5B031-6942-40CB-A8F5-2E99AAD117E9}">
      <dgm:prSet/>
      <dgm:spPr>
        <a:solidFill>
          <a:schemeClr val="accent2">
            <a:lumMod val="60000"/>
            <a:lumOff val="40000"/>
          </a:schemeClr>
        </a:solidFill>
      </dgm:spPr>
      <dgm:t>
        <a:bodyPr/>
        <a:lstStyle/>
        <a:p>
          <a:endParaRPr lang="de-DE"/>
        </a:p>
      </dgm:t>
    </dgm:pt>
    <dgm:pt modelId="{EA41AEFA-8AB3-450A-89A2-59CDA098BB2A}">
      <dgm:prSet phldrT="[Text]"/>
      <dgm:spPr/>
      <dgm:t>
        <a:bodyPr/>
        <a:lstStyle/>
        <a:p>
          <a:r>
            <a:rPr lang="de-DE" b="1" dirty="0" smtClean="0"/>
            <a:t>Impact</a:t>
          </a:r>
        </a:p>
        <a:p>
          <a:r>
            <a:rPr lang="de-DE" dirty="0" smtClean="0"/>
            <a:t>Who </a:t>
          </a:r>
          <a:r>
            <a:rPr lang="de-DE" dirty="0" err="1" smtClean="0"/>
            <a:t>and</a:t>
          </a:r>
          <a:r>
            <a:rPr lang="de-DE" dirty="0" smtClean="0"/>
            <a:t> </a:t>
          </a:r>
          <a:r>
            <a:rPr lang="de-DE" dirty="0" err="1" smtClean="0"/>
            <a:t>what</a:t>
          </a:r>
          <a:r>
            <a:rPr lang="de-DE" dirty="0" smtClean="0"/>
            <a:t> </a:t>
          </a:r>
          <a:r>
            <a:rPr lang="de-DE" dirty="0" err="1" smtClean="0"/>
            <a:t>is</a:t>
          </a:r>
          <a:r>
            <a:rPr lang="de-DE" dirty="0" smtClean="0"/>
            <a:t> </a:t>
          </a:r>
          <a:r>
            <a:rPr lang="de-DE" dirty="0" err="1" smtClean="0"/>
            <a:t>affected</a:t>
          </a:r>
          <a:r>
            <a:rPr lang="de-DE" dirty="0" smtClean="0"/>
            <a:t>?</a:t>
          </a:r>
          <a:endParaRPr lang="de-DE" dirty="0"/>
        </a:p>
      </dgm:t>
    </dgm:pt>
    <dgm:pt modelId="{9EC5221B-C137-4386-8554-0BD14AAD70B8}" type="parTrans" cxnId="{215313F5-68FD-450F-ACB8-A23A014CA2F7}">
      <dgm:prSet/>
      <dgm:spPr/>
      <dgm:t>
        <a:bodyPr/>
        <a:lstStyle/>
        <a:p>
          <a:endParaRPr lang="de-DE"/>
        </a:p>
      </dgm:t>
    </dgm:pt>
    <dgm:pt modelId="{43EC2B99-02E7-4AC9-B1C9-22807AE00CC7}" type="sibTrans" cxnId="{215313F5-68FD-450F-ACB8-A23A014CA2F7}">
      <dgm:prSet/>
      <dgm:spPr>
        <a:solidFill>
          <a:schemeClr val="accent2">
            <a:lumMod val="60000"/>
            <a:lumOff val="40000"/>
          </a:schemeClr>
        </a:solidFill>
      </dgm:spPr>
      <dgm:t>
        <a:bodyPr/>
        <a:lstStyle/>
        <a:p>
          <a:endParaRPr lang="de-DE"/>
        </a:p>
      </dgm:t>
    </dgm:pt>
    <dgm:pt modelId="{ED975E22-E579-4DC7-A1A6-F906ECDCDEF5}">
      <dgm:prSet phldrT="[Text]"/>
      <dgm:spPr/>
      <dgm:t>
        <a:bodyPr/>
        <a:lstStyle/>
        <a:p>
          <a:r>
            <a:rPr lang="de-DE" b="1" dirty="0" smtClean="0"/>
            <a:t>Response</a:t>
          </a:r>
        </a:p>
        <a:p>
          <a:r>
            <a:rPr lang="de-DE" dirty="0" smtClean="0"/>
            <a:t>This </a:t>
          </a:r>
          <a:r>
            <a:rPr lang="de-DE" dirty="0" err="1" smtClean="0"/>
            <a:t>is</a:t>
          </a:r>
          <a:r>
            <a:rPr lang="de-DE" dirty="0" smtClean="0"/>
            <a:t> </a:t>
          </a:r>
          <a:r>
            <a:rPr lang="de-DE" dirty="0" err="1" smtClean="0"/>
            <a:t>the</a:t>
          </a:r>
          <a:r>
            <a:rPr lang="de-DE" dirty="0" smtClean="0"/>
            <a:t> </a:t>
          </a:r>
          <a:r>
            <a:rPr lang="de-DE" dirty="0" err="1" smtClean="0"/>
            <a:t>next</a:t>
          </a:r>
          <a:r>
            <a:rPr lang="de-DE" dirty="0" smtClean="0"/>
            <a:t> </a:t>
          </a:r>
          <a:r>
            <a:rPr lang="de-DE" dirty="0" err="1" smtClean="0"/>
            <a:t>assignment</a:t>
          </a:r>
          <a:endParaRPr lang="de-DE" dirty="0" smtClean="0"/>
        </a:p>
        <a:p>
          <a:r>
            <a:rPr lang="de-DE" dirty="0" smtClean="0">
              <a:sym typeface="Wingdings" panose="05000000000000000000" pitchFamily="2" charset="2"/>
            </a:rPr>
            <a:t></a:t>
          </a:r>
          <a:endParaRPr lang="de-DE" dirty="0"/>
        </a:p>
      </dgm:t>
    </dgm:pt>
    <dgm:pt modelId="{8DCB535B-EBC9-40AE-9F08-917353637679}" type="parTrans" cxnId="{E930F7BC-00D4-489C-BE47-BD541504E37B}">
      <dgm:prSet/>
      <dgm:spPr/>
      <dgm:t>
        <a:bodyPr/>
        <a:lstStyle/>
        <a:p>
          <a:endParaRPr lang="de-DE"/>
        </a:p>
      </dgm:t>
    </dgm:pt>
    <dgm:pt modelId="{19E11EF3-BF27-46E3-AAF4-8C012661B41D}" type="sibTrans" cxnId="{E930F7BC-00D4-489C-BE47-BD541504E37B}">
      <dgm:prSet/>
      <dgm:spPr>
        <a:solidFill>
          <a:schemeClr val="bg1"/>
        </a:solidFill>
      </dgm:spPr>
      <dgm:t>
        <a:bodyPr/>
        <a:lstStyle/>
        <a:p>
          <a:endParaRPr lang="de-DE"/>
        </a:p>
      </dgm:t>
    </dgm:pt>
    <dgm:pt modelId="{5D4C3A4F-1DA0-44BB-AA9E-FB050926EA88}" type="pres">
      <dgm:prSet presAssocID="{DB78730F-C7F5-4668-91F4-D8BD631F4F2C}" presName="cycle" presStyleCnt="0">
        <dgm:presLayoutVars>
          <dgm:dir/>
          <dgm:resizeHandles val="exact"/>
        </dgm:presLayoutVars>
      </dgm:prSet>
      <dgm:spPr/>
      <dgm:t>
        <a:bodyPr/>
        <a:lstStyle/>
        <a:p>
          <a:endParaRPr lang="de-DE"/>
        </a:p>
      </dgm:t>
    </dgm:pt>
    <dgm:pt modelId="{769965B5-1965-49B9-9AD9-295528A544A2}" type="pres">
      <dgm:prSet presAssocID="{55A16A25-E74C-4B51-9C8B-D2475DDD3A8B}" presName="node" presStyleLbl="node1" presStyleIdx="0" presStyleCnt="5">
        <dgm:presLayoutVars>
          <dgm:bulletEnabled val="1"/>
        </dgm:presLayoutVars>
      </dgm:prSet>
      <dgm:spPr/>
      <dgm:t>
        <a:bodyPr/>
        <a:lstStyle/>
        <a:p>
          <a:endParaRPr lang="de-DE"/>
        </a:p>
      </dgm:t>
    </dgm:pt>
    <dgm:pt modelId="{0A7D0FB2-DE16-4E1D-A0E6-6E298B7A84AB}" type="pres">
      <dgm:prSet presAssocID="{A512F378-FC58-45C2-816D-57C262CB8372}" presName="sibTrans" presStyleLbl="sibTrans2D1" presStyleIdx="0" presStyleCnt="5" custLinFactNeighborY="9601"/>
      <dgm:spPr/>
      <dgm:t>
        <a:bodyPr/>
        <a:lstStyle/>
        <a:p>
          <a:endParaRPr lang="de-DE"/>
        </a:p>
      </dgm:t>
    </dgm:pt>
    <dgm:pt modelId="{1246EF25-7A67-4B33-A4D4-E72BA50B6E7A}" type="pres">
      <dgm:prSet presAssocID="{A512F378-FC58-45C2-816D-57C262CB8372}" presName="connectorText" presStyleLbl="sibTrans2D1" presStyleIdx="0" presStyleCnt="5"/>
      <dgm:spPr/>
      <dgm:t>
        <a:bodyPr/>
        <a:lstStyle/>
        <a:p>
          <a:endParaRPr lang="de-DE"/>
        </a:p>
      </dgm:t>
    </dgm:pt>
    <dgm:pt modelId="{C070FB20-10F1-485D-9EC6-27CDB0AEDBCB}" type="pres">
      <dgm:prSet presAssocID="{03DD7BD3-C9B9-4BBB-977D-C6C36347AFC8}" presName="node" presStyleLbl="node1" presStyleIdx="1" presStyleCnt="5" custRadScaleRad="140777" custRadScaleInc="30497">
        <dgm:presLayoutVars>
          <dgm:bulletEnabled val="1"/>
        </dgm:presLayoutVars>
      </dgm:prSet>
      <dgm:spPr/>
      <dgm:t>
        <a:bodyPr/>
        <a:lstStyle/>
        <a:p>
          <a:endParaRPr lang="de-DE"/>
        </a:p>
      </dgm:t>
    </dgm:pt>
    <dgm:pt modelId="{3CD39FE3-EC79-4C79-B863-A72F69E1F406}" type="pres">
      <dgm:prSet presAssocID="{F4B04A25-EFA1-4241-A823-B5EC278319A0}" presName="sibTrans" presStyleLbl="sibTrans2D1" presStyleIdx="1" presStyleCnt="5"/>
      <dgm:spPr/>
      <dgm:t>
        <a:bodyPr/>
        <a:lstStyle/>
        <a:p>
          <a:endParaRPr lang="de-DE"/>
        </a:p>
      </dgm:t>
    </dgm:pt>
    <dgm:pt modelId="{5E828568-77B7-4DD7-82A6-AB5B29A4DEBC}" type="pres">
      <dgm:prSet presAssocID="{F4B04A25-EFA1-4241-A823-B5EC278319A0}" presName="connectorText" presStyleLbl="sibTrans2D1" presStyleIdx="1" presStyleCnt="5"/>
      <dgm:spPr/>
      <dgm:t>
        <a:bodyPr/>
        <a:lstStyle/>
        <a:p>
          <a:endParaRPr lang="de-DE"/>
        </a:p>
      </dgm:t>
    </dgm:pt>
    <dgm:pt modelId="{3CA6CA25-F420-4296-96C4-5DB6F2B2ABDB}" type="pres">
      <dgm:prSet presAssocID="{7F06B0B7-75BD-4BE3-8BCD-7A5F6E32F447}" presName="node" presStyleLbl="node1" presStyleIdx="2" presStyleCnt="5">
        <dgm:presLayoutVars>
          <dgm:bulletEnabled val="1"/>
        </dgm:presLayoutVars>
      </dgm:prSet>
      <dgm:spPr/>
      <dgm:t>
        <a:bodyPr/>
        <a:lstStyle/>
        <a:p>
          <a:endParaRPr lang="de-DE"/>
        </a:p>
      </dgm:t>
    </dgm:pt>
    <dgm:pt modelId="{86771300-1404-4D01-A95F-25B22ACBEA2D}" type="pres">
      <dgm:prSet presAssocID="{DAE775D2-548B-449A-A579-4A619EF5A494}" presName="sibTrans" presStyleLbl="sibTrans2D1" presStyleIdx="2" presStyleCnt="5"/>
      <dgm:spPr/>
      <dgm:t>
        <a:bodyPr/>
        <a:lstStyle/>
        <a:p>
          <a:endParaRPr lang="de-DE"/>
        </a:p>
      </dgm:t>
    </dgm:pt>
    <dgm:pt modelId="{BC22EDFE-0BC3-4DB9-8AD9-D2DED6670FAC}" type="pres">
      <dgm:prSet presAssocID="{DAE775D2-548B-449A-A579-4A619EF5A494}" presName="connectorText" presStyleLbl="sibTrans2D1" presStyleIdx="2" presStyleCnt="5"/>
      <dgm:spPr/>
      <dgm:t>
        <a:bodyPr/>
        <a:lstStyle/>
        <a:p>
          <a:endParaRPr lang="de-DE"/>
        </a:p>
      </dgm:t>
    </dgm:pt>
    <dgm:pt modelId="{B02C8B6D-EC3E-420C-9887-6F3ECE0F5F2E}" type="pres">
      <dgm:prSet presAssocID="{EA41AEFA-8AB3-450A-89A2-59CDA098BB2A}" presName="node" presStyleLbl="node1" presStyleIdx="3" presStyleCnt="5">
        <dgm:presLayoutVars>
          <dgm:bulletEnabled val="1"/>
        </dgm:presLayoutVars>
      </dgm:prSet>
      <dgm:spPr/>
      <dgm:t>
        <a:bodyPr/>
        <a:lstStyle/>
        <a:p>
          <a:endParaRPr lang="de-DE"/>
        </a:p>
      </dgm:t>
    </dgm:pt>
    <dgm:pt modelId="{AE7A9D72-2971-4D4A-A5CB-8380B7C139E2}" type="pres">
      <dgm:prSet presAssocID="{43EC2B99-02E7-4AC9-B1C9-22807AE00CC7}" presName="sibTrans" presStyleLbl="sibTrans2D1" presStyleIdx="3" presStyleCnt="5"/>
      <dgm:spPr/>
      <dgm:t>
        <a:bodyPr/>
        <a:lstStyle/>
        <a:p>
          <a:endParaRPr lang="de-DE"/>
        </a:p>
      </dgm:t>
    </dgm:pt>
    <dgm:pt modelId="{111D4541-9E9A-4C98-B15B-13D56BFDE201}" type="pres">
      <dgm:prSet presAssocID="{43EC2B99-02E7-4AC9-B1C9-22807AE00CC7}" presName="connectorText" presStyleLbl="sibTrans2D1" presStyleIdx="3" presStyleCnt="5"/>
      <dgm:spPr/>
      <dgm:t>
        <a:bodyPr/>
        <a:lstStyle/>
        <a:p>
          <a:endParaRPr lang="de-DE"/>
        </a:p>
      </dgm:t>
    </dgm:pt>
    <dgm:pt modelId="{9FE31C53-1700-4656-8281-7DE170005E77}" type="pres">
      <dgm:prSet presAssocID="{ED975E22-E579-4DC7-A1A6-F906ECDCDEF5}" presName="node" presStyleLbl="node1" presStyleIdx="4" presStyleCnt="5">
        <dgm:presLayoutVars>
          <dgm:bulletEnabled val="1"/>
        </dgm:presLayoutVars>
      </dgm:prSet>
      <dgm:spPr/>
      <dgm:t>
        <a:bodyPr/>
        <a:lstStyle/>
        <a:p>
          <a:endParaRPr lang="de-DE"/>
        </a:p>
      </dgm:t>
    </dgm:pt>
    <dgm:pt modelId="{D88909F4-6477-44BB-9B26-5F5A1FA41206}" type="pres">
      <dgm:prSet presAssocID="{19E11EF3-BF27-46E3-AAF4-8C012661B41D}" presName="sibTrans" presStyleLbl="sibTrans2D1" presStyleIdx="4" presStyleCnt="5" custLinFactNeighborY="9601"/>
      <dgm:spPr/>
      <dgm:t>
        <a:bodyPr/>
        <a:lstStyle/>
        <a:p>
          <a:endParaRPr lang="de-DE"/>
        </a:p>
      </dgm:t>
    </dgm:pt>
    <dgm:pt modelId="{1B541449-FCE8-4092-9BF3-55D8F4B62937}" type="pres">
      <dgm:prSet presAssocID="{19E11EF3-BF27-46E3-AAF4-8C012661B41D}" presName="connectorText" presStyleLbl="sibTrans2D1" presStyleIdx="4" presStyleCnt="5"/>
      <dgm:spPr/>
      <dgm:t>
        <a:bodyPr/>
        <a:lstStyle/>
        <a:p>
          <a:endParaRPr lang="de-DE"/>
        </a:p>
      </dgm:t>
    </dgm:pt>
  </dgm:ptLst>
  <dgm:cxnLst>
    <dgm:cxn modelId="{ECE4FE97-6BD4-4E08-86D7-60232E304E97}" srcId="{DB78730F-C7F5-4668-91F4-D8BD631F4F2C}" destId="{55A16A25-E74C-4B51-9C8B-D2475DDD3A8B}" srcOrd="0" destOrd="0" parTransId="{54B316E9-75CB-47A0-84C4-C9C87AFC1A6F}" sibTransId="{A512F378-FC58-45C2-816D-57C262CB8372}"/>
    <dgm:cxn modelId="{E930F7BC-00D4-489C-BE47-BD541504E37B}" srcId="{DB78730F-C7F5-4668-91F4-D8BD631F4F2C}" destId="{ED975E22-E579-4DC7-A1A6-F906ECDCDEF5}" srcOrd="4" destOrd="0" parTransId="{8DCB535B-EBC9-40AE-9F08-917353637679}" sibTransId="{19E11EF3-BF27-46E3-AAF4-8C012661B41D}"/>
    <dgm:cxn modelId="{6B778B90-75AB-4FCF-A8C4-6761BE3D30FF}" type="presOf" srcId="{43EC2B99-02E7-4AC9-B1C9-22807AE00CC7}" destId="{111D4541-9E9A-4C98-B15B-13D56BFDE201}" srcOrd="1" destOrd="0" presId="urn:microsoft.com/office/officeart/2005/8/layout/cycle2"/>
    <dgm:cxn modelId="{130C4E2F-2A32-413F-9995-26395C10DE9D}" type="presOf" srcId="{DAE775D2-548B-449A-A579-4A619EF5A494}" destId="{BC22EDFE-0BC3-4DB9-8AD9-D2DED6670FAC}" srcOrd="1" destOrd="0" presId="urn:microsoft.com/office/officeart/2005/8/layout/cycle2"/>
    <dgm:cxn modelId="{38947105-A46B-4463-B295-8D19DF00D570}" type="presOf" srcId="{ED975E22-E579-4DC7-A1A6-F906ECDCDEF5}" destId="{9FE31C53-1700-4656-8281-7DE170005E77}" srcOrd="0" destOrd="0" presId="urn:microsoft.com/office/officeart/2005/8/layout/cycle2"/>
    <dgm:cxn modelId="{D16806A2-C025-4121-97E2-2EACEB48E72E}" type="presOf" srcId="{F4B04A25-EFA1-4241-A823-B5EC278319A0}" destId="{5E828568-77B7-4DD7-82A6-AB5B29A4DEBC}" srcOrd="1" destOrd="0" presId="urn:microsoft.com/office/officeart/2005/8/layout/cycle2"/>
    <dgm:cxn modelId="{1D9A2D13-140B-4381-A8E5-F1E1A82713DB}" type="presOf" srcId="{19E11EF3-BF27-46E3-AAF4-8C012661B41D}" destId="{1B541449-FCE8-4092-9BF3-55D8F4B62937}" srcOrd="1" destOrd="0" presId="urn:microsoft.com/office/officeart/2005/8/layout/cycle2"/>
    <dgm:cxn modelId="{5BE5B031-6942-40CB-A8F5-2E99AAD117E9}" srcId="{DB78730F-C7F5-4668-91F4-D8BD631F4F2C}" destId="{7F06B0B7-75BD-4BE3-8BCD-7A5F6E32F447}" srcOrd="2" destOrd="0" parTransId="{6F47F023-BA27-47CC-B0CA-845C2C5CDF86}" sibTransId="{DAE775D2-548B-449A-A579-4A619EF5A494}"/>
    <dgm:cxn modelId="{38321961-B5A6-4ABD-BB70-2AC9067CC28C}" type="presOf" srcId="{F4B04A25-EFA1-4241-A823-B5EC278319A0}" destId="{3CD39FE3-EC79-4C79-B863-A72F69E1F406}" srcOrd="0" destOrd="0" presId="urn:microsoft.com/office/officeart/2005/8/layout/cycle2"/>
    <dgm:cxn modelId="{7043DCDE-0D77-4344-A757-BCD3062CC4FB}" type="presOf" srcId="{7F06B0B7-75BD-4BE3-8BCD-7A5F6E32F447}" destId="{3CA6CA25-F420-4296-96C4-5DB6F2B2ABDB}" srcOrd="0" destOrd="0" presId="urn:microsoft.com/office/officeart/2005/8/layout/cycle2"/>
    <dgm:cxn modelId="{5C409E7B-47ED-45BD-A9FB-3010329326DE}" type="presOf" srcId="{43EC2B99-02E7-4AC9-B1C9-22807AE00CC7}" destId="{AE7A9D72-2971-4D4A-A5CB-8380B7C139E2}" srcOrd="0" destOrd="0" presId="urn:microsoft.com/office/officeart/2005/8/layout/cycle2"/>
    <dgm:cxn modelId="{215313F5-68FD-450F-ACB8-A23A014CA2F7}" srcId="{DB78730F-C7F5-4668-91F4-D8BD631F4F2C}" destId="{EA41AEFA-8AB3-450A-89A2-59CDA098BB2A}" srcOrd="3" destOrd="0" parTransId="{9EC5221B-C137-4386-8554-0BD14AAD70B8}" sibTransId="{43EC2B99-02E7-4AC9-B1C9-22807AE00CC7}"/>
    <dgm:cxn modelId="{9FCCCE1E-A859-4402-B944-6D2DE9960458}" type="presOf" srcId="{55A16A25-E74C-4B51-9C8B-D2475DDD3A8B}" destId="{769965B5-1965-49B9-9AD9-295528A544A2}" srcOrd="0" destOrd="0" presId="urn:microsoft.com/office/officeart/2005/8/layout/cycle2"/>
    <dgm:cxn modelId="{540E3A1B-CCF6-4F33-B50C-C2890D3A0DCD}" type="presOf" srcId="{A512F378-FC58-45C2-816D-57C262CB8372}" destId="{1246EF25-7A67-4B33-A4D4-E72BA50B6E7A}" srcOrd="1" destOrd="0" presId="urn:microsoft.com/office/officeart/2005/8/layout/cycle2"/>
    <dgm:cxn modelId="{3C87D1D5-2B4F-4040-A0F2-E842FFA604A3}" type="presOf" srcId="{EA41AEFA-8AB3-450A-89A2-59CDA098BB2A}" destId="{B02C8B6D-EC3E-420C-9887-6F3ECE0F5F2E}" srcOrd="0" destOrd="0" presId="urn:microsoft.com/office/officeart/2005/8/layout/cycle2"/>
    <dgm:cxn modelId="{A5F95255-662F-43D9-B2D9-231DA98E8E3C}" type="presOf" srcId="{DAE775D2-548B-449A-A579-4A619EF5A494}" destId="{86771300-1404-4D01-A95F-25B22ACBEA2D}" srcOrd="0" destOrd="0" presId="urn:microsoft.com/office/officeart/2005/8/layout/cycle2"/>
    <dgm:cxn modelId="{76D6539B-433A-424A-AD0D-CC4D05E0530B}" type="presOf" srcId="{DB78730F-C7F5-4668-91F4-D8BD631F4F2C}" destId="{5D4C3A4F-1DA0-44BB-AA9E-FB050926EA88}" srcOrd="0" destOrd="0" presId="urn:microsoft.com/office/officeart/2005/8/layout/cycle2"/>
    <dgm:cxn modelId="{78F52AB7-0617-4C84-96DC-B6F7E10880CE}" srcId="{DB78730F-C7F5-4668-91F4-D8BD631F4F2C}" destId="{03DD7BD3-C9B9-4BBB-977D-C6C36347AFC8}" srcOrd="1" destOrd="0" parTransId="{E2168227-0C75-4B2A-AD7B-B4561C063903}" sibTransId="{F4B04A25-EFA1-4241-A823-B5EC278319A0}"/>
    <dgm:cxn modelId="{81317D01-B6F4-45E8-BAF0-0F1152216DC4}" type="presOf" srcId="{A512F378-FC58-45C2-816D-57C262CB8372}" destId="{0A7D0FB2-DE16-4E1D-A0E6-6E298B7A84AB}" srcOrd="0" destOrd="0" presId="urn:microsoft.com/office/officeart/2005/8/layout/cycle2"/>
    <dgm:cxn modelId="{52A3269F-DFBA-42B9-A6E2-E7DC89264C2C}" type="presOf" srcId="{03DD7BD3-C9B9-4BBB-977D-C6C36347AFC8}" destId="{C070FB20-10F1-485D-9EC6-27CDB0AEDBCB}" srcOrd="0" destOrd="0" presId="urn:microsoft.com/office/officeart/2005/8/layout/cycle2"/>
    <dgm:cxn modelId="{412A64F6-BC5F-418D-B150-6AC26E3F758D}" type="presOf" srcId="{19E11EF3-BF27-46E3-AAF4-8C012661B41D}" destId="{D88909F4-6477-44BB-9B26-5F5A1FA41206}" srcOrd="0" destOrd="0" presId="urn:microsoft.com/office/officeart/2005/8/layout/cycle2"/>
    <dgm:cxn modelId="{2F497406-D142-4211-A73D-F4D18C61BE12}" type="presParOf" srcId="{5D4C3A4F-1DA0-44BB-AA9E-FB050926EA88}" destId="{769965B5-1965-49B9-9AD9-295528A544A2}" srcOrd="0" destOrd="0" presId="urn:microsoft.com/office/officeart/2005/8/layout/cycle2"/>
    <dgm:cxn modelId="{5628ED03-F4E6-4CD0-9AF4-F7D4607F95F6}" type="presParOf" srcId="{5D4C3A4F-1DA0-44BB-AA9E-FB050926EA88}" destId="{0A7D0FB2-DE16-4E1D-A0E6-6E298B7A84AB}" srcOrd="1" destOrd="0" presId="urn:microsoft.com/office/officeart/2005/8/layout/cycle2"/>
    <dgm:cxn modelId="{75FDE422-0289-4598-92BC-48833DD0EAE5}" type="presParOf" srcId="{0A7D0FB2-DE16-4E1D-A0E6-6E298B7A84AB}" destId="{1246EF25-7A67-4B33-A4D4-E72BA50B6E7A}" srcOrd="0" destOrd="0" presId="urn:microsoft.com/office/officeart/2005/8/layout/cycle2"/>
    <dgm:cxn modelId="{96C669F4-2443-4514-922F-7F6A035F3E3D}" type="presParOf" srcId="{5D4C3A4F-1DA0-44BB-AA9E-FB050926EA88}" destId="{C070FB20-10F1-485D-9EC6-27CDB0AEDBCB}" srcOrd="2" destOrd="0" presId="urn:microsoft.com/office/officeart/2005/8/layout/cycle2"/>
    <dgm:cxn modelId="{3A03A98A-B8F2-4675-A37B-47AEF316E49D}" type="presParOf" srcId="{5D4C3A4F-1DA0-44BB-AA9E-FB050926EA88}" destId="{3CD39FE3-EC79-4C79-B863-A72F69E1F406}" srcOrd="3" destOrd="0" presId="urn:microsoft.com/office/officeart/2005/8/layout/cycle2"/>
    <dgm:cxn modelId="{4927B8C6-2FC5-4458-9337-9B915EED3D46}" type="presParOf" srcId="{3CD39FE3-EC79-4C79-B863-A72F69E1F406}" destId="{5E828568-77B7-4DD7-82A6-AB5B29A4DEBC}" srcOrd="0" destOrd="0" presId="urn:microsoft.com/office/officeart/2005/8/layout/cycle2"/>
    <dgm:cxn modelId="{4CACC863-1273-46E6-B4AE-4F087A4802A1}" type="presParOf" srcId="{5D4C3A4F-1DA0-44BB-AA9E-FB050926EA88}" destId="{3CA6CA25-F420-4296-96C4-5DB6F2B2ABDB}" srcOrd="4" destOrd="0" presId="urn:microsoft.com/office/officeart/2005/8/layout/cycle2"/>
    <dgm:cxn modelId="{A2A47BE5-DAC2-4F60-8B44-2B1423ECBB04}" type="presParOf" srcId="{5D4C3A4F-1DA0-44BB-AA9E-FB050926EA88}" destId="{86771300-1404-4D01-A95F-25B22ACBEA2D}" srcOrd="5" destOrd="0" presId="urn:microsoft.com/office/officeart/2005/8/layout/cycle2"/>
    <dgm:cxn modelId="{2255C0D1-262C-40D9-B90B-FEDB2C824BFA}" type="presParOf" srcId="{86771300-1404-4D01-A95F-25B22ACBEA2D}" destId="{BC22EDFE-0BC3-4DB9-8AD9-D2DED6670FAC}" srcOrd="0" destOrd="0" presId="urn:microsoft.com/office/officeart/2005/8/layout/cycle2"/>
    <dgm:cxn modelId="{0976603B-545C-4419-80C6-AA40C76AF612}" type="presParOf" srcId="{5D4C3A4F-1DA0-44BB-AA9E-FB050926EA88}" destId="{B02C8B6D-EC3E-420C-9887-6F3ECE0F5F2E}" srcOrd="6" destOrd="0" presId="urn:microsoft.com/office/officeart/2005/8/layout/cycle2"/>
    <dgm:cxn modelId="{941C7AC0-FF48-4983-8205-23BEA2E74118}" type="presParOf" srcId="{5D4C3A4F-1DA0-44BB-AA9E-FB050926EA88}" destId="{AE7A9D72-2971-4D4A-A5CB-8380B7C139E2}" srcOrd="7" destOrd="0" presId="urn:microsoft.com/office/officeart/2005/8/layout/cycle2"/>
    <dgm:cxn modelId="{3A481102-8855-4281-8BE0-F3EF45475F69}" type="presParOf" srcId="{AE7A9D72-2971-4D4A-A5CB-8380B7C139E2}" destId="{111D4541-9E9A-4C98-B15B-13D56BFDE201}" srcOrd="0" destOrd="0" presId="urn:microsoft.com/office/officeart/2005/8/layout/cycle2"/>
    <dgm:cxn modelId="{E1BDA1C7-5079-4098-9DC8-03EEBB46D7B3}" type="presParOf" srcId="{5D4C3A4F-1DA0-44BB-AA9E-FB050926EA88}" destId="{9FE31C53-1700-4656-8281-7DE170005E77}" srcOrd="8" destOrd="0" presId="urn:microsoft.com/office/officeart/2005/8/layout/cycle2"/>
    <dgm:cxn modelId="{47C72340-FE3D-4EA9-886C-FA2C910D8D6F}" type="presParOf" srcId="{5D4C3A4F-1DA0-44BB-AA9E-FB050926EA88}" destId="{D88909F4-6477-44BB-9B26-5F5A1FA41206}" srcOrd="9" destOrd="0" presId="urn:microsoft.com/office/officeart/2005/8/layout/cycle2"/>
    <dgm:cxn modelId="{22B05132-F229-4A9C-82EE-42050F58A2DE}" type="presParOf" srcId="{D88909F4-6477-44BB-9B26-5F5A1FA41206}" destId="{1B541449-FCE8-4092-9BF3-55D8F4B62937}"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965B5-1965-49B9-9AD9-295528A544A2}">
      <dsp:nvSpPr>
        <dsp:cNvPr id="0" name=""/>
        <dsp:cNvSpPr/>
      </dsp:nvSpPr>
      <dsp:spPr>
        <a:xfrm>
          <a:off x="3246437" y="534"/>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kern="1200" dirty="0" smtClean="0"/>
            <a:t>Drivers</a:t>
          </a:r>
        </a:p>
        <a:p>
          <a:pPr lvl="0" algn="ctr" defTabSz="622300">
            <a:lnSpc>
              <a:spcPct val="90000"/>
            </a:lnSpc>
            <a:spcBef>
              <a:spcPct val="0"/>
            </a:spcBef>
            <a:spcAft>
              <a:spcPct val="35000"/>
            </a:spcAft>
          </a:pPr>
          <a:r>
            <a:rPr lang="de-DE" sz="1400" kern="1200" dirty="0" err="1" smtClean="0"/>
            <a:t>What</a:t>
          </a:r>
          <a:r>
            <a:rPr lang="de-DE" sz="1400" kern="1200" dirty="0" smtClean="0"/>
            <a:t> </a:t>
          </a:r>
          <a:r>
            <a:rPr lang="de-DE" sz="1400" kern="1200" dirty="0" err="1" smtClean="0"/>
            <a:t>is</a:t>
          </a:r>
          <a:r>
            <a:rPr lang="de-DE" sz="1400" kern="1200" dirty="0" smtClean="0"/>
            <a:t> </a:t>
          </a:r>
          <a:r>
            <a:rPr lang="de-DE" sz="1400" kern="1200" dirty="0" err="1" smtClean="0"/>
            <a:t>the</a:t>
          </a:r>
          <a:r>
            <a:rPr lang="de-DE" sz="1400" kern="1200" dirty="0" smtClean="0"/>
            <a:t> </a:t>
          </a:r>
          <a:r>
            <a:rPr lang="de-DE" sz="1400" kern="1200" dirty="0" err="1" smtClean="0"/>
            <a:t>root</a:t>
          </a:r>
          <a:r>
            <a:rPr lang="de-DE" sz="1400" kern="1200" dirty="0" smtClean="0"/>
            <a:t> </a:t>
          </a:r>
          <a:r>
            <a:rPr lang="de-DE" sz="1400" kern="1200" dirty="0" err="1" smtClean="0"/>
            <a:t>cause</a:t>
          </a:r>
          <a:r>
            <a:rPr lang="de-DE" sz="1400" kern="1200" dirty="0" smtClean="0"/>
            <a:t> </a:t>
          </a:r>
          <a:r>
            <a:rPr lang="de-DE" sz="1400" kern="1200" dirty="0" err="1" smtClean="0"/>
            <a:t>of</a:t>
          </a:r>
          <a:r>
            <a:rPr lang="de-DE" sz="1400" kern="1200" dirty="0" smtClean="0"/>
            <a:t> </a:t>
          </a:r>
          <a:r>
            <a:rPr lang="de-DE" sz="1400" kern="1200" dirty="0" err="1" smtClean="0"/>
            <a:t>the</a:t>
          </a:r>
          <a:r>
            <a:rPr lang="de-DE" sz="1400" kern="1200" dirty="0" smtClean="0"/>
            <a:t> </a:t>
          </a:r>
          <a:r>
            <a:rPr lang="de-DE" sz="1400" kern="1200" dirty="0" err="1" smtClean="0"/>
            <a:t>problem</a:t>
          </a:r>
          <a:r>
            <a:rPr lang="de-DE" sz="1400" kern="1200" dirty="0" smtClean="0"/>
            <a:t>?</a:t>
          </a:r>
          <a:endParaRPr lang="de-DE" sz="1400" kern="1200" dirty="0"/>
        </a:p>
      </dsp:txBody>
      <dsp:txXfrm>
        <a:off x="3485895" y="239992"/>
        <a:ext cx="1156208" cy="1156208"/>
      </dsp:txXfrm>
    </dsp:sp>
    <dsp:sp modelId="{0A7D0FB2-DE16-4E1D-A0E6-6E298B7A84AB}">
      <dsp:nvSpPr>
        <dsp:cNvPr id="0" name=""/>
        <dsp:cNvSpPr/>
      </dsp:nvSpPr>
      <dsp:spPr>
        <a:xfrm rot="1838937">
          <a:off x="5035415" y="1447240"/>
          <a:ext cx="933159"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a:off x="5046979" y="1515413"/>
        <a:ext cx="767603" cy="331112"/>
      </dsp:txXfrm>
    </dsp:sp>
    <dsp:sp modelId="{C070FB20-10F1-485D-9EC6-27CDB0AEDBCB}">
      <dsp:nvSpPr>
        <dsp:cNvPr id="0" name=""/>
        <dsp:cNvSpPr/>
      </dsp:nvSpPr>
      <dsp:spPr>
        <a:xfrm>
          <a:off x="6167870" y="1731636"/>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u="none" kern="1200" dirty="0" smtClean="0"/>
            <a:t>Pressures</a:t>
          </a:r>
        </a:p>
        <a:p>
          <a:pPr lvl="0" algn="ctr" defTabSz="622300">
            <a:lnSpc>
              <a:spcPct val="90000"/>
            </a:lnSpc>
            <a:spcBef>
              <a:spcPct val="0"/>
            </a:spcBef>
            <a:spcAft>
              <a:spcPct val="35000"/>
            </a:spcAft>
          </a:pPr>
          <a:r>
            <a:rPr lang="de-DE" sz="1400" u="sng" kern="1200" dirty="0" err="1" smtClean="0"/>
            <a:t>What</a:t>
          </a:r>
          <a:r>
            <a:rPr lang="de-DE" sz="1400" u="sng" kern="1200" dirty="0" smtClean="0"/>
            <a:t> </a:t>
          </a:r>
          <a:r>
            <a:rPr lang="de-DE" sz="1400" u="sng" kern="1200" dirty="0" err="1" smtClean="0"/>
            <a:t>are</a:t>
          </a:r>
          <a:r>
            <a:rPr lang="de-DE" sz="1400" u="sng" kern="1200" dirty="0" smtClean="0"/>
            <a:t> </a:t>
          </a:r>
          <a:r>
            <a:rPr lang="de-DE" sz="1400" u="sng" kern="1200" dirty="0" err="1" smtClean="0"/>
            <a:t>the</a:t>
          </a:r>
          <a:r>
            <a:rPr lang="de-DE" sz="1400" u="sng" kern="1200" dirty="0" smtClean="0"/>
            <a:t> </a:t>
          </a:r>
          <a:r>
            <a:rPr lang="de-DE" sz="1400" u="sng" kern="1200" dirty="0" err="1" smtClean="0"/>
            <a:t>effects</a:t>
          </a:r>
          <a:r>
            <a:rPr lang="de-DE" sz="1400" u="sng" kern="1200" dirty="0" smtClean="0"/>
            <a:t>?</a:t>
          </a:r>
          <a:endParaRPr lang="de-DE" sz="1400" u="sng" kern="1200" dirty="0"/>
        </a:p>
      </dsp:txBody>
      <dsp:txXfrm>
        <a:off x="6407328" y="1971094"/>
        <a:ext cx="1156208" cy="1156208"/>
      </dsp:txXfrm>
    </dsp:sp>
    <dsp:sp modelId="{3CD39FE3-EC79-4C79-B863-A72F69E1F406}">
      <dsp:nvSpPr>
        <dsp:cNvPr id="0" name=""/>
        <dsp:cNvSpPr/>
      </dsp:nvSpPr>
      <dsp:spPr>
        <a:xfrm rot="7771410">
          <a:off x="5877558" y="3287105"/>
          <a:ext cx="542870"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rot="10800000">
        <a:off x="6010810" y="3334663"/>
        <a:ext cx="380009" cy="331112"/>
      </dsp:txXfrm>
    </dsp:sp>
    <dsp:sp modelId="{3CA6CA25-F420-4296-96C4-5DB6F2B2ABDB}">
      <dsp:nvSpPr>
        <dsp:cNvPr id="0" name=""/>
        <dsp:cNvSpPr/>
      </dsp:nvSpPr>
      <dsp:spPr>
        <a:xfrm>
          <a:off x="4475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kern="1200" dirty="0" smtClean="0"/>
            <a:t>State</a:t>
          </a:r>
        </a:p>
        <a:p>
          <a:pPr lvl="0" algn="ctr" defTabSz="622300">
            <a:lnSpc>
              <a:spcPct val="90000"/>
            </a:lnSpc>
            <a:spcBef>
              <a:spcPct val="0"/>
            </a:spcBef>
            <a:spcAft>
              <a:spcPct val="35000"/>
            </a:spcAft>
          </a:pPr>
          <a:r>
            <a:rPr lang="de-DE" sz="1400" kern="1200" dirty="0" err="1" smtClean="0"/>
            <a:t>Which</a:t>
          </a:r>
          <a:r>
            <a:rPr lang="de-DE" sz="1400" kern="1200" dirty="0" smtClean="0"/>
            <a:t> </a:t>
          </a:r>
          <a:r>
            <a:rPr lang="de-DE" sz="1400" kern="1200" dirty="0" err="1" smtClean="0"/>
            <a:t>problems</a:t>
          </a:r>
          <a:r>
            <a:rPr lang="de-DE" sz="1400" kern="1200" dirty="0" smtClean="0"/>
            <a:t> </a:t>
          </a:r>
          <a:r>
            <a:rPr lang="de-DE" sz="1400" kern="1200" dirty="0" err="1" smtClean="0"/>
            <a:t>result</a:t>
          </a:r>
          <a:r>
            <a:rPr lang="de-DE" sz="1400" kern="1200" dirty="0" smtClean="0"/>
            <a:t> </a:t>
          </a:r>
          <a:r>
            <a:rPr lang="de-DE" sz="1400" kern="1200" dirty="0" err="1" smtClean="0"/>
            <a:t>from</a:t>
          </a:r>
          <a:r>
            <a:rPr lang="de-DE" sz="1400" kern="1200" dirty="0" smtClean="0"/>
            <a:t> </a:t>
          </a:r>
          <a:r>
            <a:rPr lang="de-DE" sz="1400" kern="1200" dirty="0" err="1" smtClean="0"/>
            <a:t>this</a:t>
          </a:r>
          <a:r>
            <a:rPr lang="de-DE" sz="1400" kern="1200" dirty="0" smtClean="0"/>
            <a:t>?</a:t>
          </a:r>
          <a:endParaRPr lang="de-DE" sz="1400" kern="1200" dirty="0"/>
        </a:p>
      </dsp:txBody>
      <dsp:txXfrm>
        <a:off x="4714895" y="4022465"/>
        <a:ext cx="1156208" cy="1156208"/>
      </dsp:txXfrm>
    </dsp:sp>
    <dsp:sp modelId="{86771300-1404-4D01-A95F-25B22ACBEA2D}">
      <dsp:nvSpPr>
        <dsp:cNvPr id="0" name=""/>
        <dsp:cNvSpPr/>
      </dsp:nvSpPr>
      <dsp:spPr>
        <a:xfrm rot="10800000">
          <a:off x="3858281" y="4324642"/>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rot="10800000">
        <a:off x="3989118" y="4435013"/>
        <a:ext cx="305286" cy="331112"/>
      </dsp:txXfrm>
    </dsp:sp>
    <dsp:sp modelId="{B02C8B6D-EC3E-420C-9887-6F3ECE0F5F2E}">
      <dsp:nvSpPr>
        <dsp:cNvPr id="0" name=""/>
        <dsp:cNvSpPr/>
      </dsp:nvSpPr>
      <dsp:spPr>
        <a:xfrm>
          <a:off x="2017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kern="1200" dirty="0" smtClean="0"/>
            <a:t>Impact</a:t>
          </a:r>
        </a:p>
        <a:p>
          <a:pPr lvl="0" algn="ctr" defTabSz="622300">
            <a:lnSpc>
              <a:spcPct val="90000"/>
            </a:lnSpc>
            <a:spcBef>
              <a:spcPct val="0"/>
            </a:spcBef>
            <a:spcAft>
              <a:spcPct val="35000"/>
            </a:spcAft>
          </a:pPr>
          <a:r>
            <a:rPr lang="de-DE" sz="1400" kern="1200" dirty="0" smtClean="0"/>
            <a:t>Who </a:t>
          </a:r>
          <a:r>
            <a:rPr lang="de-DE" sz="1400" kern="1200" dirty="0" err="1" smtClean="0"/>
            <a:t>and</a:t>
          </a:r>
          <a:r>
            <a:rPr lang="de-DE" sz="1400" kern="1200" dirty="0" smtClean="0"/>
            <a:t> </a:t>
          </a:r>
          <a:r>
            <a:rPr lang="de-DE" sz="1400" kern="1200" dirty="0" err="1" smtClean="0"/>
            <a:t>what</a:t>
          </a:r>
          <a:r>
            <a:rPr lang="de-DE" sz="1400" kern="1200" dirty="0" smtClean="0"/>
            <a:t> </a:t>
          </a:r>
          <a:r>
            <a:rPr lang="de-DE" sz="1400" kern="1200" dirty="0" err="1" smtClean="0"/>
            <a:t>is</a:t>
          </a:r>
          <a:r>
            <a:rPr lang="de-DE" sz="1400" kern="1200" dirty="0" smtClean="0"/>
            <a:t> </a:t>
          </a:r>
          <a:r>
            <a:rPr lang="de-DE" sz="1400" kern="1200" dirty="0" err="1" smtClean="0"/>
            <a:t>affected</a:t>
          </a:r>
          <a:r>
            <a:rPr lang="de-DE" sz="1400" kern="1200" dirty="0" smtClean="0"/>
            <a:t>?</a:t>
          </a:r>
          <a:endParaRPr lang="de-DE" sz="1400" kern="1200" dirty="0"/>
        </a:p>
      </dsp:txBody>
      <dsp:txXfrm>
        <a:off x="2256895" y="4022465"/>
        <a:ext cx="1156208" cy="1156208"/>
      </dsp:txXfrm>
    </dsp:sp>
    <dsp:sp modelId="{AE7A9D72-2971-4D4A-A5CB-8380B7C139E2}">
      <dsp:nvSpPr>
        <dsp:cNvPr id="0" name=""/>
        <dsp:cNvSpPr/>
      </dsp:nvSpPr>
      <dsp:spPr>
        <a:xfrm rot="15120000">
          <a:off x="2240970" y="3167533"/>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rot="10800000">
        <a:off x="2326604" y="3340121"/>
        <a:ext cx="305286" cy="331112"/>
      </dsp:txXfrm>
    </dsp:sp>
    <dsp:sp modelId="{9FE31C53-1700-4656-8281-7DE170005E77}">
      <dsp:nvSpPr>
        <dsp:cNvPr id="0" name=""/>
        <dsp:cNvSpPr/>
      </dsp:nvSpPr>
      <dsp:spPr>
        <a:xfrm>
          <a:off x="1257873" y="1445310"/>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kern="1200" dirty="0" smtClean="0"/>
            <a:t>Response</a:t>
          </a:r>
        </a:p>
        <a:p>
          <a:pPr lvl="0" algn="ctr" defTabSz="622300">
            <a:lnSpc>
              <a:spcPct val="90000"/>
            </a:lnSpc>
            <a:spcBef>
              <a:spcPct val="0"/>
            </a:spcBef>
            <a:spcAft>
              <a:spcPct val="35000"/>
            </a:spcAft>
          </a:pPr>
          <a:r>
            <a:rPr lang="de-DE" sz="1400" kern="1200" dirty="0" smtClean="0"/>
            <a:t>This </a:t>
          </a:r>
          <a:r>
            <a:rPr lang="de-DE" sz="1400" kern="1200" dirty="0" err="1" smtClean="0"/>
            <a:t>is</a:t>
          </a:r>
          <a:r>
            <a:rPr lang="de-DE" sz="1400" kern="1200" dirty="0" smtClean="0"/>
            <a:t> </a:t>
          </a:r>
          <a:r>
            <a:rPr lang="de-DE" sz="1400" kern="1200" dirty="0" err="1" smtClean="0"/>
            <a:t>the</a:t>
          </a:r>
          <a:r>
            <a:rPr lang="de-DE" sz="1400" kern="1200" dirty="0" smtClean="0"/>
            <a:t> </a:t>
          </a:r>
          <a:r>
            <a:rPr lang="de-DE" sz="1400" kern="1200" dirty="0" err="1" smtClean="0"/>
            <a:t>next</a:t>
          </a:r>
          <a:r>
            <a:rPr lang="de-DE" sz="1400" kern="1200" dirty="0" smtClean="0"/>
            <a:t> </a:t>
          </a:r>
          <a:r>
            <a:rPr lang="de-DE" sz="1400" kern="1200" dirty="0" err="1" smtClean="0"/>
            <a:t>assignment</a:t>
          </a:r>
          <a:endParaRPr lang="de-DE" sz="1400" kern="1200" dirty="0" smtClean="0"/>
        </a:p>
        <a:p>
          <a:pPr lvl="0" algn="ctr" defTabSz="622300">
            <a:lnSpc>
              <a:spcPct val="90000"/>
            </a:lnSpc>
            <a:spcBef>
              <a:spcPct val="0"/>
            </a:spcBef>
            <a:spcAft>
              <a:spcPct val="35000"/>
            </a:spcAft>
          </a:pPr>
          <a:r>
            <a:rPr lang="de-DE" sz="1400" kern="1200" dirty="0" smtClean="0">
              <a:sym typeface="Wingdings" panose="05000000000000000000" pitchFamily="2" charset="2"/>
            </a:rPr>
            <a:t></a:t>
          </a:r>
          <a:endParaRPr lang="de-DE" sz="1400" kern="1200" dirty="0"/>
        </a:p>
      </dsp:txBody>
      <dsp:txXfrm>
        <a:off x="1497331" y="1684768"/>
        <a:ext cx="1156208" cy="1156208"/>
      </dsp:txXfrm>
    </dsp:sp>
    <dsp:sp modelId="{D88909F4-6477-44BB-9B26-5F5A1FA41206}">
      <dsp:nvSpPr>
        <dsp:cNvPr id="0" name=""/>
        <dsp:cNvSpPr/>
      </dsp:nvSpPr>
      <dsp:spPr>
        <a:xfrm rot="19440000">
          <a:off x="2841670" y="1324796"/>
          <a:ext cx="436123" cy="551854"/>
        </a:xfrm>
        <a:prstGeom prs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a:off x="2854164" y="1473619"/>
        <a:ext cx="305286" cy="331112"/>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99C325CD-0989-489C-85DB-7A0F42F46320}" type="datetimeFigureOut">
              <a:rPr lang="de-DE" smtClean="0"/>
              <a:t>16.03.2023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583157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9C325CD-0989-489C-85DB-7A0F42F46320}" type="datetimeFigureOut">
              <a:rPr lang="de-DE" smtClean="0"/>
              <a:t>16.03.2023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134694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9C325CD-0989-489C-85DB-7A0F42F46320}" type="datetimeFigureOut">
              <a:rPr lang="de-DE" smtClean="0"/>
              <a:t>16.03.2023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21479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9C325CD-0989-489C-85DB-7A0F42F46320}" type="datetimeFigureOut">
              <a:rPr lang="de-DE" smtClean="0"/>
              <a:t>16.03.2023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698727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99C325CD-0989-489C-85DB-7A0F42F46320}" type="datetimeFigureOut">
              <a:rPr lang="de-DE" smtClean="0"/>
              <a:t>16.03.2023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542764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9C325CD-0989-489C-85DB-7A0F42F46320}" type="datetimeFigureOut">
              <a:rPr lang="de-DE" smtClean="0"/>
              <a:t>16.03.2023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160167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99C325CD-0989-489C-85DB-7A0F42F46320}" type="datetimeFigureOut">
              <a:rPr lang="de-DE" smtClean="0"/>
              <a:t>16.03.2023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3240529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9C325CD-0989-489C-85DB-7A0F42F46320}" type="datetimeFigureOut">
              <a:rPr lang="de-DE" smtClean="0"/>
              <a:t>16.03.2023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78650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9C325CD-0989-489C-85DB-7A0F42F46320}" type="datetimeFigureOut">
              <a:rPr lang="de-DE" smtClean="0"/>
              <a:t>16.03.2023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786657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16.03.2023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416668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16.03.2023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419110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C325CD-0989-489C-85DB-7A0F42F46320}" type="datetimeFigureOut">
              <a:rPr lang="de-DE" smtClean="0"/>
              <a:t>16.03.2023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343C62-15A4-4E06-B344-D3BDF7A5D33E}" type="slidenum">
              <a:rPr lang="de-DE" smtClean="0"/>
              <a:t>‹Nr.›</a:t>
            </a:fld>
            <a:endParaRPr lang="de-DE"/>
          </a:p>
        </p:txBody>
      </p:sp>
    </p:spTree>
    <p:extLst>
      <p:ext uri="{BB962C8B-B14F-4D97-AF65-F5344CB8AC3E}">
        <p14:creationId xmlns:p14="http://schemas.microsoft.com/office/powerpoint/2010/main" val="536443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localchangewiki.hfwu.de/index.php?title=Assignment_1:_Community_Map_and_Theory_of_Change_(2021)"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03928" y="688254"/>
            <a:ext cx="9144000" cy="1214437"/>
          </a:xfrm>
        </p:spPr>
        <p:txBody>
          <a:bodyPr>
            <a:normAutofit/>
          </a:bodyPr>
          <a:lstStyle/>
          <a:p>
            <a:r>
              <a:rPr lang="de-DE" sz="3600" dirty="0" smtClean="0"/>
              <a:t>Community Learning </a:t>
            </a:r>
            <a:r>
              <a:rPr lang="de-DE" sz="3600" dirty="0" err="1" smtClean="0"/>
              <a:t>for</a:t>
            </a:r>
            <a:r>
              <a:rPr lang="de-DE" sz="3600" dirty="0" smtClean="0"/>
              <a:t> </a:t>
            </a:r>
            <a:r>
              <a:rPr lang="de-DE" sz="3600" dirty="0" err="1" smtClean="0"/>
              <a:t>Local</a:t>
            </a:r>
            <a:r>
              <a:rPr lang="de-DE" sz="3600" dirty="0" smtClean="0"/>
              <a:t> Change</a:t>
            </a:r>
            <a:br>
              <a:rPr lang="de-DE" sz="3600" dirty="0" smtClean="0"/>
            </a:br>
            <a:r>
              <a:rPr lang="de-DE" sz="3600" dirty="0" smtClean="0"/>
              <a:t>Online Course 2023 </a:t>
            </a:r>
            <a:endParaRPr lang="de-DE" sz="3600" dirty="0"/>
          </a:p>
        </p:txBody>
      </p:sp>
      <p:sp>
        <p:nvSpPr>
          <p:cNvPr id="3" name="Untertitel 2"/>
          <p:cNvSpPr>
            <a:spLocks noGrp="1"/>
          </p:cNvSpPr>
          <p:nvPr>
            <p:ph type="subTitle" idx="1"/>
          </p:nvPr>
        </p:nvSpPr>
        <p:spPr>
          <a:xfrm>
            <a:off x="1330036" y="2659929"/>
            <a:ext cx="10095346" cy="3768580"/>
          </a:xfrm>
        </p:spPr>
        <p:txBody>
          <a:bodyPr>
            <a:normAutofit fontScale="92500" lnSpcReduction="20000"/>
          </a:bodyPr>
          <a:lstStyle/>
          <a:p>
            <a:r>
              <a:rPr lang="de-DE" dirty="0" smtClean="0"/>
              <a:t>Working Group </a:t>
            </a:r>
            <a:r>
              <a:rPr lang="de-DE" dirty="0" err="1" smtClean="0"/>
              <a:t>Collaboration</a:t>
            </a:r>
            <a:r>
              <a:rPr lang="de-DE" dirty="0" smtClean="0"/>
              <a:t> </a:t>
            </a:r>
            <a:r>
              <a:rPr lang="de-DE" dirty="0" err="1" smtClean="0"/>
              <a:t>and</a:t>
            </a:r>
            <a:r>
              <a:rPr lang="de-DE" dirty="0" smtClean="0"/>
              <a:t> </a:t>
            </a:r>
            <a:r>
              <a:rPr lang="de-DE" dirty="0" err="1" smtClean="0"/>
              <a:t>Presentation</a:t>
            </a:r>
            <a:r>
              <a:rPr lang="de-DE" dirty="0" smtClean="0"/>
              <a:t> Template</a:t>
            </a:r>
          </a:p>
          <a:p>
            <a:r>
              <a:rPr lang="de-DE" b="1" dirty="0" err="1" smtClean="0"/>
              <a:t>Assignment</a:t>
            </a:r>
            <a:r>
              <a:rPr lang="de-DE" b="1" dirty="0" smtClean="0"/>
              <a:t> 1 – Mapping </a:t>
            </a:r>
            <a:r>
              <a:rPr lang="de-DE" b="1" dirty="0" err="1" smtClean="0"/>
              <a:t>your</a:t>
            </a:r>
            <a:r>
              <a:rPr lang="de-DE" b="1" dirty="0" smtClean="0"/>
              <a:t> Communities</a:t>
            </a:r>
          </a:p>
          <a:p>
            <a:r>
              <a:rPr lang="de-DE" b="1" dirty="0" smtClean="0"/>
              <a:t>+ </a:t>
            </a:r>
            <a:r>
              <a:rPr lang="de-DE" b="1" dirty="0" err="1" smtClean="0"/>
              <a:t>Theory</a:t>
            </a:r>
            <a:r>
              <a:rPr lang="de-DE" b="1" dirty="0" smtClean="0"/>
              <a:t> </a:t>
            </a:r>
            <a:r>
              <a:rPr lang="de-DE" b="1" dirty="0" err="1" smtClean="0"/>
              <a:t>of</a:t>
            </a:r>
            <a:r>
              <a:rPr lang="de-DE" b="1" dirty="0" smtClean="0"/>
              <a:t> Change</a:t>
            </a:r>
            <a:endParaRPr lang="de-DE" b="1" dirty="0"/>
          </a:p>
          <a:p>
            <a:r>
              <a:rPr lang="de-DE" dirty="0" smtClean="0"/>
              <a:t>More </a:t>
            </a:r>
            <a:r>
              <a:rPr lang="de-DE" dirty="0" err="1" smtClean="0"/>
              <a:t>information</a:t>
            </a:r>
            <a:r>
              <a:rPr lang="de-DE" dirty="0" smtClean="0"/>
              <a:t> on </a:t>
            </a:r>
            <a:r>
              <a:rPr lang="de-DE" dirty="0" err="1" smtClean="0"/>
              <a:t>the</a:t>
            </a:r>
            <a:r>
              <a:rPr lang="de-DE" dirty="0" smtClean="0"/>
              <a:t> </a:t>
            </a:r>
            <a:r>
              <a:rPr lang="de-DE" dirty="0" err="1" smtClean="0"/>
              <a:t>assignment</a:t>
            </a:r>
            <a:r>
              <a:rPr lang="de-DE" dirty="0" smtClean="0"/>
              <a:t> </a:t>
            </a:r>
            <a:r>
              <a:rPr lang="de-DE" dirty="0" err="1" smtClean="0"/>
              <a:t>details</a:t>
            </a:r>
            <a:r>
              <a:rPr lang="de-DE" dirty="0" smtClean="0"/>
              <a:t>:</a:t>
            </a:r>
          </a:p>
          <a:p>
            <a:r>
              <a:rPr lang="de-DE" sz="1600" dirty="0">
                <a:hlinkClick r:id="rId2"/>
              </a:rPr>
              <a:t>https://localchangewiki.hfwu.de/index.php?title=Assignment_1:_Community_Map_and_Theory_of_Change_(</a:t>
            </a:r>
            <a:r>
              <a:rPr lang="de-DE" sz="1600" dirty="0" smtClean="0">
                <a:hlinkClick r:id="rId2"/>
              </a:rPr>
              <a:t>2023)</a:t>
            </a:r>
            <a:endParaRPr lang="de-DE" sz="1600" dirty="0" smtClean="0"/>
          </a:p>
          <a:p>
            <a:endParaRPr lang="de-DE" dirty="0" smtClean="0"/>
          </a:p>
          <a:p>
            <a:r>
              <a:rPr lang="de-DE" dirty="0" err="1" smtClean="0"/>
              <a:t>Assignment</a:t>
            </a:r>
            <a:r>
              <a:rPr lang="de-DE" dirty="0" smtClean="0"/>
              <a:t> </a:t>
            </a:r>
            <a:r>
              <a:rPr lang="de-DE" dirty="0" err="1" smtClean="0"/>
              <a:t>to</a:t>
            </a:r>
            <a:r>
              <a:rPr lang="de-DE" dirty="0" smtClean="0"/>
              <a:t> be</a:t>
            </a:r>
            <a:r>
              <a:rPr lang="de-DE" dirty="0"/>
              <a:t> </a:t>
            </a:r>
            <a:r>
              <a:rPr lang="de-DE" dirty="0" err="1" smtClean="0"/>
              <a:t>presented</a:t>
            </a:r>
            <a:r>
              <a:rPr lang="de-DE" dirty="0" smtClean="0"/>
              <a:t> </a:t>
            </a:r>
            <a:r>
              <a:rPr lang="de-DE" dirty="0" err="1" smtClean="0"/>
              <a:t>during</a:t>
            </a:r>
            <a:r>
              <a:rPr lang="de-DE" dirty="0" smtClean="0"/>
              <a:t> </a:t>
            </a:r>
          </a:p>
          <a:p>
            <a:r>
              <a:rPr lang="de-DE" dirty="0" smtClean="0"/>
              <a:t>intensive </a:t>
            </a:r>
            <a:r>
              <a:rPr lang="de-DE" dirty="0" err="1" smtClean="0"/>
              <a:t>programme</a:t>
            </a:r>
            <a:r>
              <a:rPr lang="de-DE" dirty="0" smtClean="0"/>
              <a:t> on </a:t>
            </a:r>
            <a:r>
              <a:rPr lang="de-DE" b="1" dirty="0" smtClean="0"/>
              <a:t>April 25, 2023, 16 30 </a:t>
            </a:r>
            <a:r>
              <a:rPr lang="de-DE" b="1" dirty="0" err="1" smtClean="0"/>
              <a:t>pm</a:t>
            </a:r>
            <a:r>
              <a:rPr lang="de-DE" b="1" dirty="0" smtClean="0"/>
              <a:t> CET</a:t>
            </a:r>
          </a:p>
          <a:p>
            <a:r>
              <a:rPr lang="de-DE" dirty="0" smtClean="0"/>
              <a:t>Online </a:t>
            </a:r>
            <a:r>
              <a:rPr lang="de-DE" dirty="0" err="1" smtClean="0"/>
              <a:t>submission</a:t>
            </a:r>
            <a:r>
              <a:rPr lang="de-DE" dirty="0" smtClean="0"/>
              <a:t>: </a:t>
            </a:r>
            <a:r>
              <a:rPr lang="de-DE" b="1" dirty="0" smtClean="0"/>
              <a:t>April 25, 2023, 23:55 </a:t>
            </a:r>
            <a:r>
              <a:rPr lang="de-DE" b="1" dirty="0" err="1" smtClean="0"/>
              <a:t>pm</a:t>
            </a:r>
            <a:r>
              <a:rPr lang="de-DE" b="1" dirty="0" smtClean="0"/>
              <a:t> </a:t>
            </a:r>
            <a:r>
              <a:rPr lang="de-DE" b="1" dirty="0" smtClean="0"/>
              <a:t>CET</a:t>
            </a:r>
          </a:p>
          <a:p>
            <a:r>
              <a:rPr lang="de-DE" b="1" dirty="0" smtClean="0"/>
              <a:t>Via</a:t>
            </a:r>
            <a:r>
              <a:rPr lang="de-DE" b="1" dirty="0"/>
              <a:t>: </a:t>
            </a:r>
            <a:r>
              <a:rPr lang="de-DE" dirty="0"/>
              <a:t>https://ilias.hfwu.de/goto.php?target=exc_41674&amp;client_id=hfwu</a:t>
            </a:r>
            <a:endParaRPr lang="de-DE" dirty="0" smtClean="0"/>
          </a:p>
          <a:p>
            <a:endParaRPr lang="de-DE" dirty="0"/>
          </a:p>
        </p:txBody>
      </p:sp>
    </p:spTree>
    <p:extLst>
      <p:ext uri="{BB962C8B-B14F-4D97-AF65-F5344CB8AC3E}">
        <p14:creationId xmlns:p14="http://schemas.microsoft.com/office/powerpoint/2010/main" val="225611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smtClean="0"/>
              <a:t>References</a:t>
            </a:r>
            <a:endParaRPr lang="de-DE" sz="3600" dirty="0"/>
          </a:p>
        </p:txBody>
      </p:sp>
      <p:sp>
        <p:nvSpPr>
          <p:cNvPr id="3" name="Untertitel 2"/>
          <p:cNvSpPr>
            <a:spLocks noGrp="1"/>
          </p:cNvSpPr>
          <p:nvPr>
            <p:ph type="subTitle" idx="1"/>
          </p:nvPr>
        </p:nvSpPr>
        <p:spPr>
          <a:xfrm>
            <a:off x="1320800" y="1597747"/>
            <a:ext cx="9144000" cy="4747634"/>
          </a:xfrm>
        </p:spPr>
        <p:txBody>
          <a:bodyPr>
            <a:normAutofit/>
          </a:bodyPr>
          <a:lstStyle/>
          <a:p>
            <a:pPr algn="l"/>
            <a:r>
              <a:rPr lang="de-DE" sz="2000" dirty="0" err="1" smtClean="0"/>
              <a:t>Make</a:t>
            </a:r>
            <a:r>
              <a:rPr lang="de-DE" sz="2000" dirty="0" smtClean="0"/>
              <a:t> </a:t>
            </a:r>
            <a:r>
              <a:rPr lang="de-DE" sz="2000" dirty="0" err="1" smtClean="0"/>
              <a:t>sure</a:t>
            </a:r>
            <a:r>
              <a:rPr lang="de-DE" sz="2000" dirty="0" smtClean="0"/>
              <a:t> </a:t>
            </a:r>
            <a:r>
              <a:rPr lang="de-DE" sz="2000" dirty="0" err="1" smtClean="0"/>
              <a:t>you</a:t>
            </a:r>
            <a:r>
              <a:rPr lang="de-DE" sz="2000" dirty="0" smtClean="0"/>
              <a:t>  </a:t>
            </a:r>
            <a:r>
              <a:rPr lang="de-DE" sz="2000" dirty="0" err="1" smtClean="0"/>
              <a:t>reference</a:t>
            </a:r>
            <a:r>
              <a:rPr lang="de-DE" sz="2000" dirty="0" smtClean="0"/>
              <a:t> </a:t>
            </a:r>
            <a:r>
              <a:rPr lang="de-DE" sz="2000" dirty="0" err="1" smtClean="0"/>
              <a:t>everything</a:t>
            </a:r>
            <a:r>
              <a:rPr lang="de-DE" sz="2000" dirty="0" smtClean="0"/>
              <a:t>, also </a:t>
            </a:r>
            <a:r>
              <a:rPr lang="de-DE" sz="2000" dirty="0" err="1" smtClean="0"/>
              <a:t>community</a:t>
            </a:r>
            <a:r>
              <a:rPr lang="de-DE" sz="2000" dirty="0" smtClean="0"/>
              <a:t> </a:t>
            </a:r>
            <a:r>
              <a:rPr lang="de-DE" sz="2000" dirty="0" err="1" smtClean="0"/>
              <a:t>input</a:t>
            </a:r>
            <a:r>
              <a:rPr lang="de-DE" sz="2000" dirty="0" smtClean="0"/>
              <a:t> </a:t>
            </a:r>
            <a:r>
              <a:rPr lang="de-DE" sz="2000" dirty="0" err="1" smtClean="0"/>
              <a:t>and</a:t>
            </a:r>
            <a:r>
              <a:rPr lang="de-DE" sz="2000" dirty="0" smtClean="0"/>
              <a:t> </a:t>
            </a:r>
            <a:r>
              <a:rPr lang="de-DE" sz="2000" dirty="0" err="1" smtClean="0"/>
              <a:t>materials</a:t>
            </a:r>
            <a:r>
              <a:rPr lang="de-DE" sz="2000" dirty="0" smtClean="0"/>
              <a:t> </a:t>
            </a:r>
            <a:r>
              <a:rPr lang="de-DE" sz="2000" dirty="0" err="1" smtClean="0"/>
              <a:t>from</a:t>
            </a:r>
            <a:r>
              <a:rPr lang="de-DE" sz="2000" dirty="0" smtClean="0"/>
              <a:t> </a:t>
            </a:r>
            <a:r>
              <a:rPr lang="de-DE" sz="2000" dirty="0" err="1" smtClean="0"/>
              <a:t>local</a:t>
            </a:r>
            <a:r>
              <a:rPr lang="de-DE" sz="2000" dirty="0" smtClean="0"/>
              <a:t> </a:t>
            </a:r>
            <a:r>
              <a:rPr lang="de-DE" sz="2000" dirty="0" err="1" smtClean="0"/>
              <a:t>stakeholders</a:t>
            </a:r>
            <a:endParaRPr lang="de-DE" sz="2000" dirty="0" smtClean="0"/>
          </a:p>
          <a:p>
            <a:pPr algn="l"/>
            <a:endParaRPr lang="de-DE" sz="2000" dirty="0"/>
          </a:p>
          <a:p>
            <a:pPr algn="l"/>
            <a:endParaRPr lang="de-DE" sz="2000" dirty="0" smtClean="0"/>
          </a:p>
          <a:p>
            <a:pPr algn="l"/>
            <a:endParaRPr lang="de-DE" sz="2000" dirty="0"/>
          </a:p>
          <a:p>
            <a:pPr algn="l"/>
            <a:r>
              <a:rPr lang="de-DE" sz="3200" i="1" dirty="0" err="1" smtClean="0"/>
              <a:t>Good</a:t>
            </a:r>
            <a:r>
              <a:rPr lang="de-DE" sz="3200" i="1" dirty="0" smtClean="0"/>
              <a:t> </a:t>
            </a:r>
            <a:r>
              <a:rPr lang="de-DE" sz="3200" i="1" dirty="0" err="1" smtClean="0"/>
              <a:t>luck</a:t>
            </a:r>
            <a:r>
              <a:rPr lang="de-DE" sz="3200" i="1" dirty="0" smtClean="0"/>
              <a:t>!</a:t>
            </a:r>
          </a:p>
          <a:p>
            <a:pPr algn="l"/>
            <a:endParaRPr lang="de-DE" sz="2000" dirty="0"/>
          </a:p>
          <a:p>
            <a:pPr algn="l"/>
            <a:endParaRPr lang="de-DE" sz="2000" dirty="0" smtClean="0"/>
          </a:p>
          <a:p>
            <a:endParaRPr lang="de-DE" dirty="0"/>
          </a:p>
        </p:txBody>
      </p:sp>
    </p:spTree>
    <p:extLst>
      <p:ext uri="{BB962C8B-B14F-4D97-AF65-F5344CB8AC3E}">
        <p14:creationId xmlns:p14="http://schemas.microsoft.com/office/powerpoint/2010/main" val="226640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err="1" smtClean="0"/>
              <a:t>Assignment</a:t>
            </a:r>
            <a:r>
              <a:rPr lang="de-DE" sz="3600" dirty="0" smtClean="0"/>
              <a:t> Goals </a:t>
            </a:r>
            <a:r>
              <a:rPr lang="de-DE" sz="3600" dirty="0" err="1" smtClean="0"/>
              <a:t>and</a:t>
            </a:r>
            <a:r>
              <a:rPr lang="de-DE" sz="3600" dirty="0" smtClean="0"/>
              <a:t> Working Mode</a:t>
            </a:r>
            <a:endParaRPr lang="de-DE" sz="3600" dirty="0"/>
          </a:p>
        </p:txBody>
      </p:sp>
      <p:sp>
        <p:nvSpPr>
          <p:cNvPr id="3" name="Untertitel 2"/>
          <p:cNvSpPr>
            <a:spLocks noGrp="1"/>
          </p:cNvSpPr>
          <p:nvPr>
            <p:ph type="subTitle" idx="1"/>
          </p:nvPr>
        </p:nvSpPr>
        <p:spPr>
          <a:xfrm>
            <a:off x="1320799" y="1597747"/>
            <a:ext cx="9892145" cy="4747634"/>
          </a:xfrm>
        </p:spPr>
        <p:txBody>
          <a:bodyPr>
            <a:normAutofit/>
          </a:bodyPr>
          <a:lstStyle/>
          <a:p>
            <a:pPr marL="342900" indent="-342900" algn="l">
              <a:buFont typeface="Arial" panose="020B0604020202020204" pitchFamily="34" charset="0"/>
              <a:buChar char="•"/>
            </a:pPr>
            <a:r>
              <a:rPr lang="de-DE" sz="2000" dirty="0" err="1" smtClean="0"/>
              <a:t>With</a:t>
            </a:r>
            <a:r>
              <a:rPr lang="de-DE" sz="2000" dirty="0" smtClean="0"/>
              <a:t> </a:t>
            </a:r>
            <a:r>
              <a:rPr lang="de-DE" sz="2000" dirty="0" err="1" smtClean="0"/>
              <a:t>this</a:t>
            </a:r>
            <a:r>
              <a:rPr lang="de-DE" sz="2000" dirty="0" smtClean="0"/>
              <a:t> </a:t>
            </a:r>
            <a:r>
              <a:rPr lang="de-DE" sz="2000" dirty="0" err="1" smtClean="0"/>
              <a:t>assignment</a:t>
            </a:r>
            <a:r>
              <a:rPr lang="de-DE" sz="2000" dirty="0" smtClean="0"/>
              <a:t>, </a:t>
            </a:r>
            <a:r>
              <a:rPr lang="de-DE" sz="2000" dirty="0" err="1" smtClean="0"/>
              <a:t>we</a:t>
            </a:r>
            <a:r>
              <a:rPr lang="de-DE" sz="2000" dirty="0" smtClean="0"/>
              <a:t> </a:t>
            </a:r>
            <a:r>
              <a:rPr lang="de-DE" sz="2000" dirty="0" err="1" smtClean="0"/>
              <a:t>invite</a:t>
            </a:r>
            <a:r>
              <a:rPr lang="de-DE" sz="2000" dirty="0" smtClean="0"/>
              <a:t> </a:t>
            </a:r>
            <a:r>
              <a:rPr lang="de-DE" sz="2000" dirty="0" err="1" smtClean="0"/>
              <a:t>you</a:t>
            </a:r>
            <a:r>
              <a:rPr lang="de-DE" sz="2000" dirty="0" smtClean="0"/>
              <a:t> </a:t>
            </a:r>
            <a:r>
              <a:rPr lang="de-DE" sz="2000" dirty="0" err="1" smtClean="0"/>
              <a:t>to</a:t>
            </a:r>
            <a:r>
              <a:rPr lang="de-DE" sz="2000" dirty="0" smtClean="0"/>
              <a:t> </a:t>
            </a:r>
            <a:r>
              <a:rPr lang="de-DE" sz="2000" dirty="0" err="1" smtClean="0"/>
              <a:t>train</a:t>
            </a:r>
            <a:r>
              <a:rPr lang="de-DE" sz="2000" dirty="0" smtClean="0"/>
              <a:t> </a:t>
            </a:r>
            <a:r>
              <a:rPr lang="de-DE" sz="2000" dirty="0" err="1" smtClean="0"/>
              <a:t>your</a:t>
            </a:r>
            <a:r>
              <a:rPr lang="de-DE" sz="2000" dirty="0" smtClean="0"/>
              <a:t> </a:t>
            </a:r>
            <a:r>
              <a:rPr lang="de-DE" sz="2000" dirty="0" err="1" smtClean="0"/>
              <a:t>ability</a:t>
            </a:r>
            <a:r>
              <a:rPr lang="de-DE" sz="2000" dirty="0" smtClean="0"/>
              <a:t> </a:t>
            </a:r>
            <a:r>
              <a:rPr lang="de-DE" sz="2000" dirty="0" err="1" smtClean="0"/>
              <a:t>to</a:t>
            </a:r>
            <a:r>
              <a:rPr lang="de-DE" sz="2000" b="1" dirty="0" smtClean="0"/>
              <a:t> </a:t>
            </a:r>
            <a:r>
              <a:rPr lang="de-DE" sz="2000" b="1" dirty="0" err="1" smtClean="0"/>
              <a:t>think</a:t>
            </a:r>
            <a:r>
              <a:rPr lang="de-DE" sz="2000" b="1" dirty="0" smtClean="0"/>
              <a:t> in </a:t>
            </a:r>
            <a:r>
              <a:rPr lang="de-DE" sz="2000" b="1" dirty="0" err="1" smtClean="0"/>
              <a:t>systems</a:t>
            </a:r>
            <a:r>
              <a:rPr lang="de-DE" sz="2000" b="1" dirty="0"/>
              <a:t> </a:t>
            </a:r>
            <a:r>
              <a:rPr lang="de-DE" sz="2000" dirty="0" err="1" smtClean="0"/>
              <a:t>and</a:t>
            </a:r>
            <a:r>
              <a:rPr lang="de-DE" sz="2000" dirty="0" smtClean="0"/>
              <a:t> </a:t>
            </a:r>
            <a:r>
              <a:rPr lang="de-DE" sz="2000" dirty="0" err="1" smtClean="0"/>
              <a:t>to</a:t>
            </a:r>
            <a:r>
              <a:rPr lang="de-DE" sz="2000" dirty="0"/>
              <a:t> </a:t>
            </a:r>
            <a:r>
              <a:rPr lang="de-DE" sz="2000" dirty="0" err="1" smtClean="0"/>
              <a:t>develop</a:t>
            </a:r>
            <a:r>
              <a:rPr lang="de-DE" sz="2000" dirty="0" smtClean="0"/>
              <a:t> </a:t>
            </a:r>
            <a:r>
              <a:rPr lang="de-DE" sz="2000" b="1" dirty="0" err="1" smtClean="0"/>
              <a:t>empathy</a:t>
            </a:r>
            <a:r>
              <a:rPr lang="de-DE" sz="2000" dirty="0" smtClean="0"/>
              <a:t> </a:t>
            </a:r>
            <a:r>
              <a:rPr lang="de-DE" sz="2000" dirty="0" err="1" smtClean="0"/>
              <a:t>for</a:t>
            </a:r>
            <a:r>
              <a:rPr lang="de-DE" sz="2000" dirty="0" smtClean="0"/>
              <a:t> a </a:t>
            </a:r>
            <a:r>
              <a:rPr lang="de-DE" sz="2000" dirty="0" err="1" smtClean="0"/>
              <a:t>specific</a:t>
            </a:r>
            <a:r>
              <a:rPr lang="de-DE" sz="2000" dirty="0" smtClean="0"/>
              <a:t> </a:t>
            </a:r>
            <a:r>
              <a:rPr lang="de-DE" sz="2000" dirty="0" err="1" smtClean="0"/>
              <a:t>community</a:t>
            </a:r>
            <a:r>
              <a:rPr lang="de-DE" sz="2000" dirty="0" smtClean="0"/>
              <a:t> </a:t>
            </a:r>
            <a:r>
              <a:rPr lang="de-DE" sz="2000" dirty="0" err="1" smtClean="0"/>
              <a:t>context</a:t>
            </a:r>
            <a:r>
              <a:rPr lang="de-DE" sz="2000" dirty="0" smtClean="0"/>
              <a:t>.</a:t>
            </a:r>
            <a:endParaRPr lang="de-DE" sz="2000" dirty="0"/>
          </a:p>
          <a:p>
            <a:pPr marL="342900" indent="-342900" algn="l">
              <a:buFont typeface="Arial" panose="020B0604020202020204" pitchFamily="34" charset="0"/>
              <a:buChar char="•"/>
            </a:pPr>
            <a:r>
              <a:rPr lang="de-DE" sz="2000" dirty="0" err="1" smtClean="0"/>
              <a:t>Furthermore</a:t>
            </a:r>
            <a:r>
              <a:rPr lang="de-DE" sz="2000" dirty="0" smtClean="0"/>
              <a:t>, </a:t>
            </a:r>
            <a:r>
              <a:rPr lang="de-DE" sz="2000" dirty="0" err="1" smtClean="0"/>
              <a:t>you</a:t>
            </a:r>
            <a:r>
              <a:rPr lang="de-DE" sz="2000" dirty="0" smtClean="0"/>
              <a:t> </a:t>
            </a:r>
            <a:r>
              <a:rPr lang="de-DE" sz="2000" dirty="0" err="1" smtClean="0"/>
              <a:t>work</a:t>
            </a:r>
            <a:r>
              <a:rPr lang="de-DE" sz="2000" dirty="0" smtClean="0"/>
              <a:t> on </a:t>
            </a:r>
            <a:r>
              <a:rPr lang="de-DE" sz="2000" dirty="0" err="1" smtClean="0"/>
              <a:t>this</a:t>
            </a:r>
            <a:r>
              <a:rPr lang="de-DE" sz="2000" dirty="0" smtClean="0"/>
              <a:t> </a:t>
            </a:r>
            <a:r>
              <a:rPr lang="de-DE" sz="2000" dirty="0" err="1" smtClean="0"/>
              <a:t>collaboratively</a:t>
            </a:r>
            <a:r>
              <a:rPr lang="de-DE" sz="2000" dirty="0" smtClean="0"/>
              <a:t> </a:t>
            </a:r>
            <a:r>
              <a:rPr lang="de-DE" sz="2000" dirty="0" err="1" smtClean="0"/>
              <a:t>and</a:t>
            </a:r>
            <a:r>
              <a:rPr lang="de-DE" sz="2000" dirty="0" smtClean="0"/>
              <a:t> </a:t>
            </a:r>
            <a:r>
              <a:rPr lang="de-DE" sz="2000" dirty="0" err="1" smtClean="0"/>
              <a:t>exchange</a:t>
            </a:r>
            <a:r>
              <a:rPr lang="de-DE" sz="2000" dirty="0" smtClean="0"/>
              <a:t> diverse </a:t>
            </a:r>
            <a:r>
              <a:rPr lang="de-DE" sz="2000" dirty="0" err="1" smtClean="0"/>
              <a:t>perspectives</a:t>
            </a:r>
            <a:r>
              <a:rPr lang="de-DE" sz="2000" dirty="0" smtClean="0"/>
              <a:t> </a:t>
            </a:r>
            <a:r>
              <a:rPr lang="de-DE" sz="2000" dirty="0" err="1" smtClean="0"/>
              <a:t>and</a:t>
            </a:r>
            <a:r>
              <a:rPr lang="de-DE" sz="2000" dirty="0" smtClean="0"/>
              <a:t> </a:t>
            </a:r>
            <a:r>
              <a:rPr lang="de-DE" sz="2000" dirty="0" err="1" smtClean="0"/>
              <a:t>viewpoints</a:t>
            </a:r>
            <a:r>
              <a:rPr lang="de-DE" sz="2000" dirty="0" smtClean="0"/>
              <a:t> </a:t>
            </a:r>
            <a:r>
              <a:rPr lang="de-DE" sz="2000" dirty="0" err="1" smtClean="0"/>
              <a:t>within</a:t>
            </a:r>
            <a:r>
              <a:rPr lang="de-DE" sz="2000" dirty="0" smtClean="0"/>
              <a:t> </a:t>
            </a:r>
            <a:r>
              <a:rPr lang="de-DE" sz="2000" dirty="0" err="1" smtClean="0"/>
              <a:t>your</a:t>
            </a:r>
            <a:r>
              <a:rPr lang="de-DE" sz="2000" dirty="0" smtClean="0"/>
              <a:t> </a:t>
            </a:r>
            <a:r>
              <a:rPr lang="de-DE" sz="2000" dirty="0" err="1" smtClean="0"/>
              <a:t>team</a:t>
            </a:r>
            <a:r>
              <a:rPr lang="de-DE" sz="2000" dirty="0" smtClean="0"/>
              <a:t>.</a:t>
            </a:r>
            <a:endParaRPr lang="de-DE" sz="2000" dirty="0"/>
          </a:p>
          <a:p>
            <a:pPr marL="342900" indent="-342900" algn="l">
              <a:buFont typeface="Arial" panose="020B0604020202020204" pitchFamily="34" charset="0"/>
              <a:buChar char="•"/>
            </a:pPr>
            <a:r>
              <a:rPr lang="de-DE" sz="2000" dirty="0" smtClean="0"/>
              <a:t>Both, </a:t>
            </a:r>
            <a:r>
              <a:rPr lang="de-DE" sz="2000" dirty="0" err="1" smtClean="0"/>
              <a:t>system</a:t>
            </a:r>
            <a:r>
              <a:rPr lang="de-DE" sz="2000" dirty="0" smtClean="0"/>
              <a:t> </a:t>
            </a:r>
            <a:r>
              <a:rPr lang="de-DE" sz="2000" dirty="0" err="1" smtClean="0"/>
              <a:t>thinking</a:t>
            </a:r>
            <a:r>
              <a:rPr lang="de-DE" sz="2000" dirty="0" smtClean="0"/>
              <a:t>  </a:t>
            </a:r>
            <a:r>
              <a:rPr lang="de-DE" sz="2000" dirty="0" err="1" smtClean="0"/>
              <a:t>and</a:t>
            </a:r>
            <a:r>
              <a:rPr lang="de-DE" sz="2000" dirty="0" smtClean="0"/>
              <a:t> </a:t>
            </a:r>
            <a:r>
              <a:rPr lang="de-DE" sz="2000" dirty="0" err="1" smtClean="0"/>
              <a:t>empathy</a:t>
            </a:r>
            <a:r>
              <a:rPr lang="de-DE" sz="2000" dirty="0" smtClean="0"/>
              <a:t>, will </a:t>
            </a:r>
            <a:r>
              <a:rPr lang="de-DE" sz="2000" dirty="0" err="1" smtClean="0"/>
              <a:t>provide</a:t>
            </a:r>
            <a:r>
              <a:rPr lang="de-DE" sz="2000" dirty="0" smtClean="0"/>
              <a:t> </a:t>
            </a:r>
            <a:r>
              <a:rPr lang="de-DE" sz="2000" dirty="0" err="1" smtClean="0"/>
              <a:t>you</a:t>
            </a:r>
            <a:r>
              <a:rPr lang="de-DE" sz="2000" dirty="0" smtClean="0"/>
              <a:t> </a:t>
            </a:r>
            <a:r>
              <a:rPr lang="de-DE" sz="2000" dirty="0" err="1" smtClean="0"/>
              <a:t>with</a:t>
            </a:r>
            <a:r>
              <a:rPr lang="de-DE" sz="2000" dirty="0" smtClean="0"/>
              <a:t> </a:t>
            </a:r>
            <a:r>
              <a:rPr lang="de-DE" sz="2000" dirty="0" err="1" smtClean="0"/>
              <a:t>starting</a:t>
            </a:r>
            <a:r>
              <a:rPr lang="de-DE" sz="2000" dirty="0" smtClean="0"/>
              <a:t> </a:t>
            </a:r>
            <a:r>
              <a:rPr lang="de-DE" sz="2000" dirty="0" err="1" smtClean="0"/>
              <a:t>points</a:t>
            </a:r>
            <a:r>
              <a:rPr lang="de-DE" sz="2000" dirty="0" smtClean="0"/>
              <a:t> </a:t>
            </a:r>
            <a:r>
              <a:rPr lang="de-DE" sz="2000" dirty="0" err="1" smtClean="0"/>
              <a:t>for</a:t>
            </a:r>
            <a:r>
              <a:rPr lang="de-DE" sz="2000" dirty="0" smtClean="0"/>
              <a:t> </a:t>
            </a:r>
            <a:r>
              <a:rPr lang="de-DE" sz="2000" dirty="0" err="1" smtClean="0"/>
              <a:t>developing</a:t>
            </a:r>
            <a:r>
              <a:rPr lang="de-DE" sz="2000" dirty="0" smtClean="0"/>
              <a:t> a so-</a:t>
            </a:r>
            <a:r>
              <a:rPr lang="de-DE" sz="2000" dirty="0" err="1" smtClean="0"/>
              <a:t>called</a:t>
            </a:r>
            <a:r>
              <a:rPr lang="de-DE" sz="2000" dirty="0" smtClean="0"/>
              <a:t> ‚</a:t>
            </a:r>
            <a:r>
              <a:rPr lang="de-DE" sz="2000" dirty="0" err="1" smtClean="0"/>
              <a:t>Theory</a:t>
            </a:r>
            <a:r>
              <a:rPr lang="de-DE" sz="2000" dirty="0" smtClean="0"/>
              <a:t> </a:t>
            </a:r>
            <a:r>
              <a:rPr lang="de-DE" sz="2000" dirty="0" err="1" smtClean="0"/>
              <a:t>of</a:t>
            </a:r>
            <a:r>
              <a:rPr lang="de-DE" sz="2000" dirty="0" smtClean="0"/>
              <a:t> Change‘, </a:t>
            </a:r>
            <a:r>
              <a:rPr lang="de-DE" sz="2000" dirty="0" err="1" smtClean="0"/>
              <a:t>which</a:t>
            </a:r>
            <a:r>
              <a:rPr lang="de-DE" sz="2000" dirty="0" smtClean="0"/>
              <a:t> will be </a:t>
            </a:r>
            <a:r>
              <a:rPr lang="de-DE" sz="2000" dirty="0" err="1" smtClean="0"/>
              <a:t>the</a:t>
            </a:r>
            <a:r>
              <a:rPr lang="de-DE" sz="2000" dirty="0" smtClean="0"/>
              <a:t> final </a:t>
            </a:r>
            <a:r>
              <a:rPr lang="de-DE" sz="2000" dirty="0" err="1" smtClean="0"/>
              <a:t>outcome</a:t>
            </a:r>
            <a:r>
              <a:rPr lang="de-DE" sz="2000" dirty="0" smtClean="0"/>
              <a:t> </a:t>
            </a:r>
            <a:r>
              <a:rPr lang="de-DE" sz="2000" dirty="0" err="1" smtClean="0"/>
              <a:t>of</a:t>
            </a:r>
            <a:r>
              <a:rPr lang="de-DE" sz="2000" dirty="0" smtClean="0"/>
              <a:t> </a:t>
            </a:r>
            <a:r>
              <a:rPr lang="de-DE" sz="2000" dirty="0" err="1" smtClean="0"/>
              <a:t>this</a:t>
            </a:r>
            <a:r>
              <a:rPr lang="de-DE" sz="2000" dirty="0" smtClean="0"/>
              <a:t> </a:t>
            </a:r>
            <a:r>
              <a:rPr lang="de-DE" sz="2000" dirty="0" err="1" smtClean="0"/>
              <a:t>assignment</a:t>
            </a:r>
            <a:r>
              <a:rPr lang="de-DE" sz="2000" dirty="0" smtClean="0"/>
              <a:t>.</a:t>
            </a:r>
          </a:p>
          <a:p>
            <a:pPr marL="342900" indent="-342900" algn="l">
              <a:buFont typeface="Arial" panose="020B0604020202020204" pitchFamily="34" charset="0"/>
              <a:buChar char="•"/>
            </a:pPr>
            <a:endParaRPr lang="de-DE" sz="2000" dirty="0"/>
          </a:p>
          <a:p>
            <a:pPr algn="l"/>
            <a:r>
              <a:rPr lang="de-DE" sz="2000" dirty="0" err="1" smtClean="0"/>
              <a:t>Please</a:t>
            </a:r>
            <a:r>
              <a:rPr lang="de-DE" sz="2000" dirty="0" smtClean="0"/>
              <a:t> </a:t>
            </a:r>
            <a:r>
              <a:rPr lang="de-DE" sz="2000" dirty="0" err="1" smtClean="0"/>
              <a:t>build</a:t>
            </a:r>
            <a:r>
              <a:rPr lang="de-DE" sz="2000" dirty="0" smtClean="0"/>
              <a:t> a </a:t>
            </a:r>
            <a:r>
              <a:rPr lang="de-DE" sz="2000" dirty="0" err="1" smtClean="0"/>
              <a:t>presentation</a:t>
            </a:r>
            <a:r>
              <a:rPr lang="de-DE" sz="2000" dirty="0" smtClean="0"/>
              <a:t> </a:t>
            </a:r>
            <a:r>
              <a:rPr lang="de-DE" sz="2000" dirty="0" err="1" smtClean="0"/>
              <a:t>with</a:t>
            </a:r>
            <a:r>
              <a:rPr lang="de-DE" sz="2000" dirty="0" smtClean="0"/>
              <a:t> </a:t>
            </a:r>
            <a:r>
              <a:rPr lang="de-DE" sz="2000" dirty="0" err="1" smtClean="0"/>
              <a:t>this</a:t>
            </a:r>
            <a:r>
              <a:rPr lang="de-DE" sz="2000" dirty="0" smtClean="0"/>
              <a:t> </a:t>
            </a:r>
            <a:r>
              <a:rPr lang="de-DE" sz="2000" dirty="0" err="1" smtClean="0"/>
              <a:t>template</a:t>
            </a:r>
            <a:r>
              <a:rPr lang="de-DE" sz="2000" dirty="0" smtClean="0"/>
              <a:t> </a:t>
            </a:r>
            <a:r>
              <a:rPr lang="de-DE" sz="2000" dirty="0" err="1" smtClean="0"/>
              <a:t>collaboratively</a:t>
            </a:r>
            <a:r>
              <a:rPr lang="de-DE" sz="2000" dirty="0" smtClean="0"/>
              <a:t> </a:t>
            </a:r>
            <a:r>
              <a:rPr lang="de-DE" sz="2000" dirty="0" err="1" smtClean="0"/>
              <a:t>directly</a:t>
            </a:r>
            <a:r>
              <a:rPr lang="de-DE" sz="2000" dirty="0" smtClean="0"/>
              <a:t> on </a:t>
            </a:r>
            <a:r>
              <a:rPr lang="de-DE" sz="2000" dirty="0" err="1" smtClean="0"/>
              <a:t>the</a:t>
            </a:r>
            <a:r>
              <a:rPr lang="de-DE" sz="2000" dirty="0" smtClean="0"/>
              <a:t> </a:t>
            </a:r>
            <a:r>
              <a:rPr lang="de-DE" sz="2000" dirty="0" err="1" smtClean="0"/>
              <a:t>google</a:t>
            </a:r>
            <a:r>
              <a:rPr lang="de-DE" sz="2000" dirty="0" smtClean="0"/>
              <a:t> </a:t>
            </a:r>
            <a:r>
              <a:rPr lang="de-DE" sz="2000" dirty="0" err="1" smtClean="0"/>
              <a:t>drive</a:t>
            </a:r>
            <a:r>
              <a:rPr lang="de-DE" sz="2000" dirty="0" smtClean="0"/>
              <a:t>.</a:t>
            </a:r>
          </a:p>
          <a:p>
            <a:pPr algn="l"/>
            <a:r>
              <a:rPr lang="de-DE" sz="2000" dirty="0" smtClean="0"/>
              <a:t>The </a:t>
            </a:r>
            <a:r>
              <a:rPr lang="de-DE" sz="2000" dirty="0" err="1" smtClean="0"/>
              <a:t>file</a:t>
            </a:r>
            <a:r>
              <a:rPr lang="de-DE" sz="2000" dirty="0" smtClean="0"/>
              <a:t> </a:t>
            </a:r>
            <a:r>
              <a:rPr lang="de-DE" sz="2000" dirty="0" err="1" smtClean="0"/>
              <a:t>remains</a:t>
            </a:r>
            <a:r>
              <a:rPr lang="de-DE" sz="2000" dirty="0" smtClean="0"/>
              <a:t> on </a:t>
            </a:r>
            <a:r>
              <a:rPr lang="de-DE" sz="2000" dirty="0" err="1" smtClean="0"/>
              <a:t>the</a:t>
            </a:r>
            <a:r>
              <a:rPr lang="de-DE" sz="2000" dirty="0" smtClean="0"/>
              <a:t> </a:t>
            </a:r>
            <a:r>
              <a:rPr lang="de-DE" sz="2000" dirty="0" err="1" smtClean="0"/>
              <a:t>google</a:t>
            </a:r>
            <a:r>
              <a:rPr lang="de-DE" sz="2000" dirty="0" smtClean="0"/>
              <a:t> </a:t>
            </a:r>
            <a:r>
              <a:rPr lang="de-DE" sz="2000" dirty="0" err="1" smtClean="0"/>
              <a:t>folder</a:t>
            </a:r>
            <a:r>
              <a:rPr lang="de-DE" sz="2000" dirty="0" smtClean="0"/>
              <a:t> </a:t>
            </a:r>
            <a:r>
              <a:rPr lang="de-DE" sz="2000" dirty="0" err="1" smtClean="0"/>
              <a:t>and</a:t>
            </a:r>
            <a:r>
              <a:rPr lang="de-DE" sz="2000" dirty="0" smtClean="0"/>
              <a:t> </a:t>
            </a:r>
            <a:r>
              <a:rPr lang="de-DE" sz="2000" dirty="0" err="1" smtClean="0"/>
              <a:t>can</a:t>
            </a:r>
            <a:r>
              <a:rPr lang="de-DE" sz="2000" dirty="0" smtClean="0"/>
              <a:t> </a:t>
            </a:r>
            <a:r>
              <a:rPr lang="de-DE" sz="2000" dirty="0" err="1" smtClean="0"/>
              <a:t>be</a:t>
            </a:r>
            <a:r>
              <a:rPr lang="de-DE" sz="2000" dirty="0" smtClean="0"/>
              <a:t> </a:t>
            </a:r>
            <a:r>
              <a:rPr lang="de-DE" sz="2000" dirty="0" err="1" smtClean="0"/>
              <a:t>edited</a:t>
            </a:r>
            <a:r>
              <a:rPr lang="de-DE" sz="2000" dirty="0" smtClean="0"/>
              <a:t> </a:t>
            </a:r>
            <a:r>
              <a:rPr lang="de-DE" sz="2000" dirty="0" err="1" smtClean="0"/>
              <a:t>straightaway</a:t>
            </a:r>
            <a:r>
              <a:rPr lang="de-DE" sz="2000" dirty="0" smtClean="0"/>
              <a:t>.</a:t>
            </a:r>
          </a:p>
          <a:p>
            <a:pPr algn="l"/>
            <a:r>
              <a:rPr lang="de-DE" sz="2000" dirty="0" err="1" smtClean="0"/>
              <a:t>Make</a:t>
            </a:r>
            <a:r>
              <a:rPr lang="de-DE" sz="2000" dirty="0" smtClean="0"/>
              <a:t> </a:t>
            </a:r>
            <a:r>
              <a:rPr lang="de-DE" sz="2000" dirty="0" err="1" smtClean="0"/>
              <a:t>sure</a:t>
            </a:r>
            <a:r>
              <a:rPr lang="de-DE" sz="2000" dirty="0" smtClean="0"/>
              <a:t> </a:t>
            </a:r>
            <a:r>
              <a:rPr lang="de-DE" sz="2000" dirty="0" err="1" smtClean="0"/>
              <a:t>you</a:t>
            </a:r>
            <a:r>
              <a:rPr lang="de-DE" sz="2000" dirty="0" smtClean="0"/>
              <a:t> </a:t>
            </a:r>
            <a:r>
              <a:rPr lang="de-DE" sz="2000" dirty="0" err="1" smtClean="0"/>
              <a:t>comment</a:t>
            </a:r>
            <a:r>
              <a:rPr lang="de-DE" sz="2000" dirty="0" smtClean="0"/>
              <a:t> on </a:t>
            </a:r>
            <a:r>
              <a:rPr lang="de-DE" sz="2000" dirty="0" err="1" smtClean="0"/>
              <a:t>each</a:t>
            </a:r>
            <a:r>
              <a:rPr lang="de-DE" sz="2000" dirty="0" smtClean="0"/>
              <a:t> </a:t>
            </a:r>
            <a:r>
              <a:rPr lang="de-DE" sz="2000" dirty="0" err="1" smtClean="0"/>
              <a:t>other‘s</a:t>
            </a:r>
            <a:r>
              <a:rPr lang="de-DE" sz="2000" dirty="0" smtClean="0"/>
              <a:t> </a:t>
            </a:r>
            <a:r>
              <a:rPr lang="de-DE" sz="2000" dirty="0" err="1" smtClean="0"/>
              <a:t>ideas</a:t>
            </a:r>
            <a:r>
              <a:rPr lang="de-DE" sz="2000" dirty="0" smtClean="0"/>
              <a:t>, </a:t>
            </a:r>
            <a:r>
              <a:rPr lang="de-DE" sz="2000" dirty="0" err="1" smtClean="0"/>
              <a:t>both</a:t>
            </a:r>
            <a:r>
              <a:rPr lang="de-DE" sz="2000" dirty="0" smtClean="0"/>
              <a:t> </a:t>
            </a:r>
            <a:r>
              <a:rPr lang="de-DE" sz="2000" dirty="0" err="1" smtClean="0"/>
              <a:t>during</a:t>
            </a:r>
            <a:r>
              <a:rPr lang="de-DE" sz="2000" dirty="0" smtClean="0"/>
              <a:t> online </a:t>
            </a:r>
            <a:r>
              <a:rPr lang="de-DE" sz="2000" dirty="0" err="1" smtClean="0"/>
              <a:t>meetings</a:t>
            </a:r>
            <a:r>
              <a:rPr lang="de-DE" sz="2000" dirty="0" smtClean="0"/>
              <a:t> </a:t>
            </a:r>
            <a:r>
              <a:rPr lang="de-DE" sz="2000" dirty="0" err="1" smtClean="0"/>
              <a:t>you</a:t>
            </a:r>
            <a:r>
              <a:rPr lang="de-DE" sz="2000" dirty="0" smtClean="0"/>
              <a:t> </a:t>
            </a:r>
            <a:r>
              <a:rPr lang="de-DE" sz="2000" dirty="0" err="1" smtClean="0"/>
              <a:t>arrange</a:t>
            </a:r>
            <a:r>
              <a:rPr lang="de-DE" sz="2000" dirty="0" smtClean="0"/>
              <a:t> but also </a:t>
            </a:r>
            <a:r>
              <a:rPr lang="de-DE" sz="2000" dirty="0" err="1" smtClean="0"/>
              <a:t>asynchrously</a:t>
            </a:r>
            <a:r>
              <a:rPr lang="de-DE" sz="2000" dirty="0" smtClean="0"/>
              <a:t> </a:t>
            </a:r>
            <a:r>
              <a:rPr lang="de-DE" sz="2000" dirty="0" err="1" smtClean="0"/>
              <a:t>by</a:t>
            </a:r>
            <a:r>
              <a:rPr lang="de-DE" sz="2000" dirty="0" smtClean="0"/>
              <a:t> </a:t>
            </a:r>
            <a:r>
              <a:rPr lang="de-DE" sz="2000" dirty="0" err="1" smtClean="0"/>
              <a:t>using</a:t>
            </a:r>
            <a:r>
              <a:rPr lang="de-DE" sz="2000" dirty="0" smtClean="0"/>
              <a:t>  </a:t>
            </a:r>
            <a:r>
              <a:rPr lang="de-DE" sz="2000" dirty="0" err="1" smtClean="0"/>
              <a:t>comment</a:t>
            </a:r>
            <a:r>
              <a:rPr lang="de-DE" sz="2000" dirty="0" smtClean="0"/>
              <a:t> </a:t>
            </a:r>
            <a:r>
              <a:rPr lang="de-DE" sz="2000" dirty="0" err="1" smtClean="0"/>
              <a:t>or</a:t>
            </a:r>
            <a:r>
              <a:rPr lang="de-DE" sz="2000" dirty="0" smtClean="0"/>
              <a:t> </a:t>
            </a:r>
            <a:r>
              <a:rPr lang="de-DE" sz="2000" dirty="0" err="1" smtClean="0"/>
              <a:t>chat</a:t>
            </a:r>
            <a:r>
              <a:rPr lang="de-DE" sz="2000" dirty="0" smtClean="0"/>
              <a:t> </a:t>
            </a:r>
            <a:r>
              <a:rPr lang="de-DE" sz="2000" dirty="0" err="1" smtClean="0"/>
              <a:t>functions</a:t>
            </a:r>
            <a:r>
              <a:rPr lang="de-DE" sz="2000" dirty="0" smtClean="0"/>
              <a:t>.</a:t>
            </a:r>
          </a:p>
          <a:p>
            <a:pPr algn="l"/>
            <a:endParaRPr lang="de-DE" sz="2000" dirty="0"/>
          </a:p>
          <a:p>
            <a:pPr algn="l"/>
            <a:r>
              <a:rPr lang="de-DE" sz="2000" dirty="0" err="1" smtClean="0"/>
              <a:t>You</a:t>
            </a:r>
            <a:r>
              <a:rPr lang="de-DE" sz="2000" dirty="0" smtClean="0"/>
              <a:t> </a:t>
            </a:r>
            <a:r>
              <a:rPr lang="de-DE" sz="2000" dirty="0" err="1" smtClean="0"/>
              <a:t>present</a:t>
            </a:r>
            <a:r>
              <a:rPr lang="de-DE" sz="2000" dirty="0" smtClean="0"/>
              <a:t> </a:t>
            </a:r>
            <a:r>
              <a:rPr lang="de-DE" sz="2000" dirty="0" err="1" smtClean="0"/>
              <a:t>this</a:t>
            </a:r>
            <a:r>
              <a:rPr lang="de-DE" sz="2000" dirty="0" smtClean="0"/>
              <a:t> </a:t>
            </a:r>
            <a:r>
              <a:rPr lang="de-DE" sz="2000" dirty="0" err="1" smtClean="0"/>
              <a:t>assignment</a:t>
            </a:r>
            <a:r>
              <a:rPr lang="de-DE" sz="2000" dirty="0" smtClean="0"/>
              <a:t> on </a:t>
            </a:r>
            <a:r>
              <a:rPr lang="de-DE" sz="2000" b="1" dirty="0" smtClean="0"/>
              <a:t>April 24 </a:t>
            </a:r>
            <a:r>
              <a:rPr lang="de-DE" sz="2000" dirty="0" err="1" smtClean="0"/>
              <a:t>during</a:t>
            </a:r>
            <a:r>
              <a:rPr lang="de-DE" sz="2000" dirty="0" smtClean="0"/>
              <a:t> </a:t>
            </a:r>
            <a:r>
              <a:rPr lang="de-DE" sz="2000" dirty="0" err="1" smtClean="0"/>
              <a:t>your</a:t>
            </a:r>
            <a:r>
              <a:rPr lang="de-DE" sz="2000" dirty="0" smtClean="0"/>
              <a:t> </a:t>
            </a:r>
            <a:r>
              <a:rPr lang="de-DE" sz="2000" dirty="0" err="1" smtClean="0"/>
              <a:t>onsite</a:t>
            </a:r>
            <a:r>
              <a:rPr lang="de-DE" sz="2000" dirty="0" smtClean="0"/>
              <a:t> </a:t>
            </a:r>
            <a:r>
              <a:rPr lang="de-DE" sz="2000" dirty="0" err="1" smtClean="0"/>
              <a:t>workshop</a:t>
            </a:r>
            <a:endParaRPr lang="de-DE" sz="2000" dirty="0"/>
          </a:p>
          <a:p>
            <a:pPr algn="l"/>
            <a:endParaRPr lang="de-DE" sz="2000" dirty="0" smtClean="0"/>
          </a:p>
          <a:p>
            <a:endParaRPr lang="de-DE" dirty="0"/>
          </a:p>
        </p:txBody>
      </p:sp>
    </p:spTree>
    <p:extLst>
      <p:ext uri="{BB962C8B-B14F-4D97-AF65-F5344CB8AC3E}">
        <p14:creationId xmlns:p14="http://schemas.microsoft.com/office/powerpoint/2010/main" val="911359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6546" y="124836"/>
            <a:ext cx="9144000" cy="577128"/>
          </a:xfrm>
        </p:spPr>
        <p:txBody>
          <a:bodyPr>
            <a:normAutofit fontScale="90000"/>
          </a:bodyPr>
          <a:lstStyle/>
          <a:p>
            <a:pPr algn="l"/>
            <a:r>
              <a:rPr lang="de-DE" sz="3600" dirty="0" smtClean="0"/>
              <a:t>Mapping </a:t>
            </a:r>
            <a:r>
              <a:rPr lang="de-DE" sz="3600" dirty="0" err="1" smtClean="0"/>
              <a:t>your</a:t>
            </a:r>
            <a:r>
              <a:rPr lang="de-DE" sz="3600" dirty="0" smtClean="0"/>
              <a:t> </a:t>
            </a:r>
            <a:r>
              <a:rPr lang="de-DE" sz="3600" dirty="0" err="1" smtClean="0"/>
              <a:t>community</a:t>
            </a:r>
            <a:endParaRPr lang="de-DE" sz="3600" dirty="0"/>
          </a:p>
        </p:txBody>
      </p:sp>
      <p:sp>
        <p:nvSpPr>
          <p:cNvPr id="3" name="Untertitel 2"/>
          <p:cNvSpPr>
            <a:spLocks noGrp="1"/>
          </p:cNvSpPr>
          <p:nvPr>
            <p:ph type="subTitle" idx="1"/>
          </p:nvPr>
        </p:nvSpPr>
        <p:spPr>
          <a:xfrm>
            <a:off x="646546" y="840364"/>
            <a:ext cx="9144000" cy="5809817"/>
          </a:xfrm>
        </p:spPr>
        <p:txBody>
          <a:bodyPr>
            <a:normAutofit fontScale="85000" lnSpcReduction="20000"/>
          </a:bodyPr>
          <a:lstStyle/>
          <a:p>
            <a:pPr algn="l"/>
            <a:r>
              <a:rPr lang="en-US" sz="2000" b="1" dirty="0"/>
              <a:t>Typical elements of a community map are the following: </a:t>
            </a:r>
          </a:p>
          <a:p>
            <a:pPr marL="342900" indent="-342900" algn="l">
              <a:buFont typeface="Arial" panose="020B0604020202020204" pitchFamily="34" charset="0"/>
              <a:buChar char="•"/>
            </a:pPr>
            <a:r>
              <a:rPr lang="en-US" sz="2000" b="1" dirty="0"/>
              <a:t>Social groups </a:t>
            </a:r>
            <a:r>
              <a:rPr lang="en-US" sz="2000" dirty="0"/>
              <a:t>from within the community, for example the youth, kids, students, parents, the retired etc. Typically, these groups have specific needs, which you can also make explicit on the map. These people might not be organized in any way, but they are usually present in the context you are observing</a:t>
            </a:r>
          </a:p>
          <a:p>
            <a:pPr marL="342900" indent="-342900" algn="l">
              <a:buFont typeface="Arial" panose="020B0604020202020204" pitchFamily="34" charset="0"/>
              <a:buChar char="•"/>
            </a:pPr>
            <a:r>
              <a:rPr lang="en-US" sz="2000" b="1" dirty="0"/>
              <a:t>Local stakeholder groups</a:t>
            </a:r>
            <a:r>
              <a:rPr lang="en-US" sz="2000" dirty="0"/>
              <a:t>: these groups are organized in one or the other way. They only exist within the community context you are observing. For example: the local community center, local churches, local interest groups, the landowners, small businesses and retailers</a:t>
            </a:r>
          </a:p>
          <a:p>
            <a:pPr marL="342900" indent="-342900" algn="l">
              <a:buFont typeface="Arial" panose="020B0604020202020204" pitchFamily="34" charset="0"/>
              <a:buChar char="•"/>
            </a:pPr>
            <a:r>
              <a:rPr lang="en-US" sz="2000" b="1" dirty="0"/>
              <a:t>External stakeholder groups </a:t>
            </a:r>
            <a:r>
              <a:rPr lang="en-US" sz="2000" dirty="0"/>
              <a:t>are not present in the environment you are observing, but they have stakes and interests. These can be local authorities, politicians, associations, care services etc.</a:t>
            </a:r>
          </a:p>
          <a:p>
            <a:pPr marL="342900" indent="-342900" algn="l">
              <a:buFont typeface="Arial" panose="020B0604020202020204" pitchFamily="34" charset="0"/>
              <a:buChar char="•"/>
            </a:pPr>
            <a:r>
              <a:rPr lang="en-US" sz="2000" dirty="0"/>
              <a:t>For each group, you may identify their </a:t>
            </a:r>
            <a:r>
              <a:rPr lang="en-US" sz="2000" b="1" dirty="0"/>
              <a:t>needs, objectives, power and capacities</a:t>
            </a:r>
          </a:p>
          <a:p>
            <a:pPr marL="342900" indent="-342900" algn="l">
              <a:buFont typeface="Arial" panose="020B0604020202020204" pitchFamily="34" charset="0"/>
              <a:buChar char="•"/>
            </a:pPr>
            <a:r>
              <a:rPr lang="en-US" sz="2000" dirty="0"/>
              <a:t>If your community is linked to a physical location (i.e. neighborhood, village) you </a:t>
            </a:r>
            <a:r>
              <a:rPr lang="en-US" sz="2000" dirty="0" smtClean="0"/>
              <a:t>also </a:t>
            </a:r>
            <a:r>
              <a:rPr lang="en-US" sz="2000" dirty="0"/>
              <a:t>represent the </a:t>
            </a:r>
            <a:r>
              <a:rPr lang="en-US" sz="2000" b="1" dirty="0"/>
              <a:t>local landscape context, </a:t>
            </a:r>
            <a:r>
              <a:rPr lang="en-US" sz="2000" dirty="0"/>
              <a:t>cultural elements and other spatial </a:t>
            </a:r>
            <a:r>
              <a:rPr lang="en-US" sz="2000" dirty="0" smtClean="0"/>
              <a:t>characteristics, for most of our community labs, the landscape context is highly relevant</a:t>
            </a:r>
            <a:endParaRPr lang="en-US" sz="2000" dirty="0"/>
          </a:p>
          <a:p>
            <a:pPr algn="l"/>
            <a:r>
              <a:rPr lang="en-US" sz="2000" dirty="0"/>
              <a:t>You may also identify </a:t>
            </a:r>
            <a:r>
              <a:rPr lang="en-US" sz="2000" b="1" dirty="0"/>
              <a:t>gaps and power conflicts</a:t>
            </a:r>
          </a:p>
          <a:p>
            <a:pPr algn="l"/>
            <a:r>
              <a:rPr lang="en-US" sz="2000" dirty="0"/>
              <a:t>Try not to represent these elements as separated from each other. What is the relationship between them? Are they close or distanced from each other? Who is more powerful? Which voices are hardly heard? Do they have any shared concerns</a:t>
            </a:r>
            <a:r>
              <a:rPr lang="en-US" sz="2000" dirty="0" smtClean="0"/>
              <a:t>?</a:t>
            </a:r>
          </a:p>
          <a:p>
            <a:pPr algn="l"/>
            <a:endParaRPr lang="en-US" sz="2000" dirty="0"/>
          </a:p>
          <a:p>
            <a:pPr algn="l"/>
            <a:r>
              <a:rPr lang="en-US" sz="2000" dirty="0" smtClean="0"/>
              <a:t>&gt;&gt;&gt; You can add here </a:t>
            </a:r>
            <a:r>
              <a:rPr lang="en-US" sz="2000" b="1" dirty="0" smtClean="0"/>
              <a:t>4-5 slides </a:t>
            </a:r>
            <a:r>
              <a:rPr lang="en-US" sz="2000" dirty="0" smtClean="0"/>
              <a:t>for iteratively presenting these elements, be visual and creative</a:t>
            </a:r>
          </a:p>
          <a:p>
            <a:pPr algn="l"/>
            <a:r>
              <a:rPr lang="en-US" sz="2000" dirty="0" smtClean="0"/>
              <a:t>&gt;&gt;&gt;  the </a:t>
            </a:r>
            <a:r>
              <a:rPr lang="en-US" sz="2000" b="1" dirty="0" smtClean="0"/>
              <a:t>community map itself (1 slide) </a:t>
            </a:r>
            <a:r>
              <a:rPr lang="en-US" sz="2000" dirty="0" smtClean="0"/>
              <a:t>is a creative, synthesizing visualization</a:t>
            </a:r>
            <a:r>
              <a:rPr lang="de-DE" sz="2000" dirty="0" smtClean="0"/>
              <a:t>. </a:t>
            </a:r>
            <a:r>
              <a:rPr lang="de-DE" sz="2000" dirty="0"/>
              <a:t>Do not </a:t>
            </a:r>
            <a:r>
              <a:rPr lang="de-DE" sz="2000" dirty="0" err="1"/>
              <a:t>forget</a:t>
            </a:r>
            <a:r>
              <a:rPr lang="de-DE" sz="2000" dirty="0"/>
              <a:t> </a:t>
            </a:r>
            <a:r>
              <a:rPr lang="de-DE" sz="2000" dirty="0" err="1"/>
              <a:t>about</a:t>
            </a:r>
            <a:r>
              <a:rPr lang="de-DE" sz="2000" dirty="0"/>
              <a:t> </a:t>
            </a:r>
            <a:r>
              <a:rPr lang="de-DE" sz="2000" dirty="0" err="1"/>
              <a:t>the</a:t>
            </a:r>
            <a:r>
              <a:rPr lang="de-DE" sz="2000" dirty="0"/>
              <a:t> </a:t>
            </a:r>
            <a:r>
              <a:rPr lang="de-DE" sz="2000" dirty="0" err="1"/>
              <a:t>landscape</a:t>
            </a:r>
            <a:r>
              <a:rPr lang="de-DE" sz="2000" dirty="0"/>
              <a:t> </a:t>
            </a:r>
            <a:r>
              <a:rPr lang="de-DE" sz="2000" dirty="0" err="1" smtClean="0"/>
              <a:t>context</a:t>
            </a:r>
            <a:r>
              <a:rPr lang="de-DE" sz="2000" dirty="0" smtClean="0"/>
              <a:t>. Show</a:t>
            </a:r>
            <a:r>
              <a:rPr lang="de-DE" sz="2000" b="1" dirty="0" smtClean="0"/>
              <a:t> </a:t>
            </a:r>
            <a:r>
              <a:rPr lang="de-DE" sz="2000" b="1" dirty="0" err="1"/>
              <a:t>interrelations</a:t>
            </a:r>
            <a:r>
              <a:rPr lang="de-DE" sz="2000" b="1" dirty="0"/>
              <a:t> </a:t>
            </a:r>
            <a:r>
              <a:rPr lang="de-DE" sz="2000" dirty="0" err="1"/>
              <a:t>between</a:t>
            </a:r>
            <a:r>
              <a:rPr lang="de-DE" sz="2000" dirty="0"/>
              <a:t> </a:t>
            </a:r>
            <a:r>
              <a:rPr lang="de-DE" sz="2000" dirty="0" err="1"/>
              <a:t>actors</a:t>
            </a:r>
            <a:r>
              <a:rPr lang="de-DE" sz="2000" dirty="0"/>
              <a:t>, </a:t>
            </a:r>
            <a:r>
              <a:rPr lang="de-DE" sz="2000" dirty="0" err="1"/>
              <a:t>sites</a:t>
            </a:r>
            <a:r>
              <a:rPr lang="de-DE" sz="2000" dirty="0"/>
              <a:t> </a:t>
            </a:r>
            <a:r>
              <a:rPr lang="de-DE" sz="2000" dirty="0" err="1"/>
              <a:t>and</a:t>
            </a:r>
            <a:r>
              <a:rPr lang="de-DE" sz="2000" dirty="0"/>
              <a:t> </a:t>
            </a:r>
            <a:r>
              <a:rPr lang="de-DE" sz="2000" dirty="0" err="1"/>
              <a:t>challenges</a:t>
            </a:r>
            <a:endParaRPr lang="de-DE" sz="2000" dirty="0"/>
          </a:p>
          <a:p>
            <a:pPr algn="l"/>
            <a:endParaRPr lang="de-DE" sz="2000" dirty="0"/>
          </a:p>
          <a:p>
            <a:pPr algn="l"/>
            <a:endParaRPr lang="de-DE" sz="2000" dirty="0" smtClean="0"/>
          </a:p>
          <a:p>
            <a:pPr algn="l"/>
            <a:endParaRPr lang="de-DE" dirty="0"/>
          </a:p>
        </p:txBody>
      </p:sp>
    </p:spTree>
    <p:extLst>
      <p:ext uri="{BB962C8B-B14F-4D97-AF65-F5344CB8AC3E}">
        <p14:creationId xmlns:p14="http://schemas.microsoft.com/office/powerpoint/2010/main" val="2591548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548B9846-8731-634C-BFE6-D85570498B99}"/>
              </a:ext>
            </a:extLst>
          </p:cNvPr>
          <p:cNvSpPr>
            <a:spLocks noGrp="1"/>
          </p:cNvSpPr>
          <p:nvPr>
            <p:ph idx="1"/>
          </p:nvPr>
        </p:nvSpPr>
        <p:spPr>
          <a:xfrm>
            <a:off x="207818" y="701964"/>
            <a:ext cx="6830292" cy="1006763"/>
          </a:xfrm>
        </p:spPr>
        <p:txBody>
          <a:bodyPr>
            <a:normAutofit/>
          </a:bodyPr>
          <a:lstStyle/>
          <a:p>
            <a:pPr marL="0" indent="0">
              <a:buNone/>
            </a:pPr>
            <a:r>
              <a:rPr lang="nl-NL" sz="2000" b="1" dirty="0"/>
              <a:t>Organising </a:t>
            </a:r>
            <a:r>
              <a:rPr lang="nl-NL" sz="2000" b="1" dirty="0" smtClean="0"/>
              <a:t>information: </a:t>
            </a:r>
            <a:r>
              <a:rPr lang="nl-NL" sz="2000" dirty="0" smtClean="0"/>
              <a:t>Some inspirational models, be creative!</a:t>
            </a:r>
            <a:endParaRPr lang="nl-NL" sz="2000" dirty="0"/>
          </a:p>
          <a:p>
            <a:pPr marL="0" indent="0">
              <a:buNone/>
            </a:pPr>
            <a:r>
              <a:rPr lang="nl-NL" sz="1800" i="1" dirty="0" smtClean="0"/>
              <a:t>Stakeholder analysis, Community Map, Community characteristics, Types </a:t>
            </a:r>
            <a:r>
              <a:rPr lang="nl-NL" sz="1800" i="1" dirty="0"/>
              <a:t>of </a:t>
            </a:r>
            <a:r>
              <a:rPr lang="nl-NL" sz="1800" i="1" dirty="0" smtClean="0"/>
              <a:t>communities, Empathy Mapping, SWOT....</a:t>
            </a:r>
            <a:endParaRPr lang="nl-NL" sz="1800" i="1" dirty="0"/>
          </a:p>
        </p:txBody>
      </p:sp>
      <p:pic>
        <p:nvPicPr>
          <p:cNvPr id="5" name="Grafik 3">
            <a:extLst>
              <a:ext uri="{FF2B5EF4-FFF2-40B4-BE49-F238E27FC236}">
                <a16:creationId xmlns:a16="http://schemas.microsoft.com/office/drawing/2014/main" id="{54E8046A-5291-434C-BD94-4FEF455B4B1B}"/>
              </a:ext>
            </a:extLst>
          </p:cNvPr>
          <p:cNvPicPr>
            <a:picLocks noChangeAspect="1"/>
          </p:cNvPicPr>
          <p:nvPr/>
        </p:nvPicPr>
        <p:blipFill>
          <a:blip r:embed="rId2"/>
          <a:stretch>
            <a:fillRect/>
          </a:stretch>
        </p:blipFill>
        <p:spPr>
          <a:xfrm>
            <a:off x="7799952" y="-75980"/>
            <a:ext cx="4289353" cy="4038381"/>
          </a:xfrm>
          <a:prstGeom prst="rect">
            <a:avLst/>
          </a:prstGeom>
        </p:spPr>
      </p:pic>
      <p:sp>
        <p:nvSpPr>
          <p:cNvPr id="6" name="Rechteck 5">
            <a:extLst>
              <a:ext uri="{FF2B5EF4-FFF2-40B4-BE49-F238E27FC236}">
                <a16:creationId xmlns:a16="http://schemas.microsoft.com/office/drawing/2014/main" id="{4CC011F2-0CAB-374A-8B64-D7188FF7BDD1}"/>
              </a:ext>
            </a:extLst>
          </p:cNvPr>
          <p:cNvSpPr/>
          <p:nvPr/>
        </p:nvSpPr>
        <p:spPr>
          <a:xfrm>
            <a:off x="7693263" y="65787"/>
            <a:ext cx="4396042" cy="430887"/>
          </a:xfrm>
          <a:prstGeom prst="rect">
            <a:avLst/>
          </a:prstGeom>
          <a:solidFill>
            <a:schemeClr val="bg1"/>
          </a:solidFill>
        </p:spPr>
        <p:txBody>
          <a:bodyPr wrap="square">
            <a:spAutoFit/>
          </a:bodyPr>
          <a:lstStyle/>
          <a:p>
            <a:pPr>
              <a:spcBef>
                <a:spcPts val="300"/>
              </a:spcBef>
              <a:spcAft>
                <a:spcPts val="0"/>
              </a:spcAft>
            </a:pPr>
            <a:r>
              <a:rPr lang="de-DE" sz="1100" dirty="0"/>
              <a:t>Source</a:t>
            </a:r>
            <a:r>
              <a:rPr lang="de-DE" sz="1100" b="1" dirty="0"/>
              <a:t>: GIZ </a:t>
            </a:r>
            <a:r>
              <a:rPr lang="de-DE" sz="1100" b="1" dirty="0" err="1"/>
              <a:t>Gmbh</a:t>
            </a:r>
            <a:r>
              <a:rPr lang="de-DE" sz="1100" b="1" dirty="0"/>
              <a:t> (Ed., 2015): </a:t>
            </a:r>
            <a:r>
              <a:rPr lang="de-DE" sz="1100" dirty="0" err="1"/>
              <a:t>Cooperation</a:t>
            </a:r>
            <a:r>
              <a:rPr lang="de-DE" sz="1100" dirty="0"/>
              <a:t> Management </a:t>
            </a:r>
            <a:r>
              <a:rPr lang="de-DE" sz="1100" dirty="0" err="1"/>
              <a:t>for</a:t>
            </a:r>
            <a:r>
              <a:rPr lang="de-DE" sz="1100" dirty="0"/>
              <a:t> </a:t>
            </a:r>
            <a:r>
              <a:rPr lang="de-DE" sz="1100" dirty="0" err="1"/>
              <a:t>Practitioners</a:t>
            </a:r>
            <a:r>
              <a:rPr lang="de-DE" sz="1100" dirty="0"/>
              <a:t> – Managing </a:t>
            </a:r>
            <a:r>
              <a:rPr lang="de-DE" sz="1100" dirty="0" err="1"/>
              <a:t>Social</a:t>
            </a:r>
            <a:r>
              <a:rPr lang="de-DE" sz="1100" dirty="0"/>
              <a:t> Change </a:t>
            </a:r>
            <a:r>
              <a:rPr lang="de-DE" sz="1100" dirty="0" err="1"/>
              <a:t>with</a:t>
            </a:r>
            <a:r>
              <a:rPr lang="de-DE" sz="1100" dirty="0"/>
              <a:t> </a:t>
            </a:r>
            <a:r>
              <a:rPr lang="de-DE" sz="1100" dirty="0" err="1"/>
              <a:t>Capacity</a:t>
            </a:r>
            <a:r>
              <a:rPr lang="de-DE" sz="1100" dirty="0"/>
              <a:t> WORKS, Wiesbaden, p. 131.</a:t>
            </a:r>
          </a:p>
        </p:txBody>
      </p:sp>
      <p:sp>
        <p:nvSpPr>
          <p:cNvPr id="7" name="Titel 1"/>
          <p:cNvSpPr txBox="1">
            <a:spLocks/>
          </p:cNvSpPr>
          <p:nvPr/>
        </p:nvSpPr>
        <p:spPr>
          <a:xfrm>
            <a:off x="207818" y="153246"/>
            <a:ext cx="9144000" cy="57712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3600" dirty="0" smtClean="0"/>
              <a:t>Mapping </a:t>
            </a:r>
            <a:r>
              <a:rPr lang="de-DE" sz="3600" dirty="0" err="1" smtClean="0"/>
              <a:t>your</a:t>
            </a:r>
            <a:r>
              <a:rPr lang="de-DE" sz="3600" dirty="0" smtClean="0"/>
              <a:t> </a:t>
            </a:r>
            <a:r>
              <a:rPr lang="de-DE" sz="3600" dirty="0" err="1" smtClean="0"/>
              <a:t>community</a:t>
            </a:r>
            <a:endParaRPr lang="de-DE" sz="3600" dirty="0"/>
          </a:p>
        </p:txBody>
      </p:sp>
      <p:pic>
        <p:nvPicPr>
          <p:cNvPr id="8" name="Grafik 7"/>
          <p:cNvPicPr>
            <a:picLocks noChangeAspect="1"/>
          </p:cNvPicPr>
          <p:nvPr/>
        </p:nvPicPr>
        <p:blipFill>
          <a:blip r:embed="rId3"/>
          <a:stretch>
            <a:fillRect/>
          </a:stretch>
        </p:blipFill>
        <p:spPr>
          <a:xfrm>
            <a:off x="359865" y="1593544"/>
            <a:ext cx="4955820" cy="2874620"/>
          </a:xfrm>
          <a:prstGeom prst="rect">
            <a:avLst/>
          </a:prstGeom>
        </p:spPr>
      </p:pic>
      <p:pic>
        <p:nvPicPr>
          <p:cNvPr id="9" name="Picture 2" descr="SWOT-analyse">
            <a:extLst>
              <a:ext uri="{FF2B5EF4-FFF2-40B4-BE49-F238E27FC236}">
                <a16:creationId xmlns:a16="http://schemas.microsoft.com/office/drawing/2014/main" id="{23D274C8-673A-8743-B9E1-F2B0B30261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6258" y="4468164"/>
            <a:ext cx="2382101" cy="2389836"/>
          </a:xfrm>
          <a:prstGeom prst="rect">
            <a:avLst/>
          </a:prstGeom>
          <a:noFill/>
          <a:extLst>
            <a:ext uri="{909E8E84-426E-40DD-AFC4-6F175D3DCCD1}">
              <a14:hiddenFill xmlns:a14="http://schemas.microsoft.com/office/drawing/2010/main">
                <a:solidFill>
                  <a:srgbClr val="FFFFFF"/>
                </a:solidFill>
              </a14:hiddenFill>
            </a:ext>
          </a:extLst>
        </p:spPr>
      </p:pic>
      <p:pic>
        <p:nvPicPr>
          <p:cNvPr id="10" name="Grafik 9"/>
          <p:cNvPicPr>
            <a:picLocks noChangeAspect="1"/>
          </p:cNvPicPr>
          <p:nvPr/>
        </p:nvPicPr>
        <p:blipFill>
          <a:blip r:embed="rId5"/>
          <a:stretch>
            <a:fillRect/>
          </a:stretch>
        </p:blipFill>
        <p:spPr>
          <a:xfrm>
            <a:off x="5883562" y="3503986"/>
            <a:ext cx="4723145" cy="2996557"/>
          </a:xfrm>
          <a:prstGeom prst="rect">
            <a:avLst/>
          </a:prstGeom>
        </p:spPr>
      </p:pic>
      <p:sp>
        <p:nvSpPr>
          <p:cNvPr id="11" name="Textfeld 10"/>
          <p:cNvSpPr txBox="1"/>
          <p:nvPr/>
        </p:nvSpPr>
        <p:spPr>
          <a:xfrm>
            <a:off x="6124974" y="6500543"/>
            <a:ext cx="4836067" cy="276999"/>
          </a:xfrm>
          <a:prstGeom prst="rect">
            <a:avLst/>
          </a:prstGeom>
          <a:solidFill>
            <a:schemeClr val="bg1"/>
          </a:solidFill>
        </p:spPr>
        <p:txBody>
          <a:bodyPr wrap="none" rtlCol="0">
            <a:spAutoFit/>
          </a:bodyPr>
          <a:lstStyle/>
          <a:p>
            <a:r>
              <a:rPr lang="de-DE" sz="1200" i="1" dirty="0"/>
              <a:t>https://miro.medium.com/max/1050/1*I1ffOWdPWQva3dCMQE-TAQ.png</a:t>
            </a:r>
          </a:p>
        </p:txBody>
      </p:sp>
    </p:spTree>
    <p:extLst>
      <p:ext uri="{BB962C8B-B14F-4D97-AF65-F5344CB8AC3E}">
        <p14:creationId xmlns:p14="http://schemas.microsoft.com/office/powerpoint/2010/main" val="2211662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NBK4-130A-01\E-Learning\Erasmus Plus\Antragstellung 2017\CO-Land\4.1 Mangalia 2018\Seminar Sessions\Session 1 - 20180323\sdgs_poster_new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225" y="487796"/>
            <a:ext cx="9288424" cy="5616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089025" y="281854"/>
            <a:ext cx="10409382" cy="1214437"/>
          </a:xfrm>
          <a:solidFill>
            <a:schemeClr val="bg1"/>
          </a:solidFill>
        </p:spPr>
        <p:txBody>
          <a:bodyPr>
            <a:normAutofit fontScale="90000"/>
          </a:bodyPr>
          <a:lstStyle/>
          <a:p>
            <a:pPr algn="l"/>
            <a:r>
              <a:rPr lang="de-DE" sz="3600" dirty="0" err="1" smtClean="0"/>
              <a:t>Your</a:t>
            </a:r>
            <a:r>
              <a:rPr lang="de-DE" sz="3600" dirty="0" smtClean="0"/>
              <a:t> </a:t>
            </a:r>
            <a:r>
              <a:rPr lang="de-DE" sz="3600" dirty="0" err="1" smtClean="0"/>
              <a:t>hypothesis</a:t>
            </a:r>
            <a:r>
              <a:rPr lang="de-DE" sz="3600" dirty="0" smtClean="0"/>
              <a:t>: </a:t>
            </a:r>
            <a:br>
              <a:rPr lang="de-DE" sz="3600" dirty="0" smtClean="0"/>
            </a:br>
            <a:r>
              <a:rPr lang="de-DE" sz="3600" dirty="0" err="1" smtClean="0"/>
              <a:t>Which</a:t>
            </a:r>
            <a:r>
              <a:rPr lang="de-DE" sz="3600" dirty="0" smtClean="0"/>
              <a:t> </a:t>
            </a:r>
            <a:r>
              <a:rPr lang="de-DE" sz="3600" dirty="0" err="1" smtClean="0"/>
              <a:t>Sustainable</a:t>
            </a:r>
            <a:r>
              <a:rPr lang="de-DE" sz="3600" dirty="0" smtClean="0"/>
              <a:t> Development Goals </a:t>
            </a:r>
            <a:r>
              <a:rPr lang="de-DE" sz="3600" dirty="0" err="1" smtClean="0"/>
              <a:t>are</a:t>
            </a:r>
            <a:r>
              <a:rPr lang="de-DE" sz="3600" dirty="0" smtClean="0"/>
              <a:t> in </a:t>
            </a:r>
            <a:r>
              <a:rPr lang="de-DE" sz="3600" dirty="0" err="1" smtClean="0"/>
              <a:t>danger</a:t>
            </a:r>
            <a:r>
              <a:rPr lang="de-DE" sz="3600" dirty="0" smtClean="0"/>
              <a:t> </a:t>
            </a:r>
            <a:r>
              <a:rPr lang="de-DE" sz="3600" dirty="0" err="1" smtClean="0"/>
              <a:t>here</a:t>
            </a:r>
            <a:r>
              <a:rPr lang="de-DE" sz="3600" dirty="0" smtClean="0"/>
              <a:t>?</a:t>
            </a:r>
            <a:endParaRPr lang="de-DE" sz="3600" dirty="0"/>
          </a:p>
        </p:txBody>
      </p:sp>
      <p:sp>
        <p:nvSpPr>
          <p:cNvPr id="6" name="Textfeld 5"/>
          <p:cNvSpPr txBox="1"/>
          <p:nvPr/>
        </p:nvSpPr>
        <p:spPr>
          <a:xfrm>
            <a:off x="1089025" y="5654562"/>
            <a:ext cx="8496300" cy="954088"/>
          </a:xfrm>
          <a:prstGeom prst="rect">
            <a:avLst/>
          </a:prstGeom>
          <a:noFill/>
        </p:spPr>
        <p:txBody>
          <a:bodyPr>
            <a:spAutoFit/>
          </a:bodyPr>
          <a:lstStyle/>
          <a:p>
            <a:pPr>
              <a:defRPr/>
            </a:pPr>
            <a:r>
              <a:rPr lang="en-US" sz="1400" dirty="0">
                <a:latin typeface="+mj-lt"/>
              </a:rPr>
              <a:t>“All countries  and  all  stakeholders,  acting  in  collaborative  partnership,  will implement this plan.” Transforming our world: the 2030 Agenda for Sustainable Development, United Nations 2015 </a:t>
            </a:r>
          </a:p>
          <a:p>
            <a:pPr>
              <a:defRPr/>
            </a:pPr>
            <a:endParaRPr lang="en-US" sz="1400" i="1" dirty="0">
              <a:latin typeface="+mj-lt"/>
            </a:endParaRPr>
          </a:p>
          <a:p>
            <a:pPr>
              <a:defRPr/>
            </a:pPr>
            <a:r>
              <a:rPr lang="en-US" sz="1400" i="1" dirty="0">
                <a:latin typeface="+mj-lt"/>
              </a:rPr>
              <a:t>Visual Source: UN Communication Material</a:t>
            </a:r>
            <a:endParaRPr lang="de-DE" sz="1400" i="1" dirty="0">
              <a:latin typeface="+mj-lt"/>
            </a:endParaRPr>
          </a:p>
        </p:txBody>
      </p:sp>
      <p:sp>
        <p:nvSpPr>
          <p:cNvPr id="7" name="Textfeld 6"/>
          <p:cNvSpPr txBox="1"/>
          <p:nvPr/>
        </p:nvSpPr>
        <p:spPr>
          <a:xfrm>
            <a:off x="9476509" y="4628261"/>
            <a:ext cx="2222981" cy="923330"/>
          </a:xfrm>
          <a:prstGeom prst="rect">
            <a:avLst/>
          </a:prstGeom>
          <a:solidFill>
            <a:schemeClr val="accent2"/>
          </a:solidFill>
        </p:spPr>
        <p:txBody>
          <a:bodyPr wrap="none" rtlCol="0">
            <a:spAutoFit/>
          </a:bodyPr>
          <a:lstStyle/>
          <a:p>
            <a:r>
              <a:rPr lang="de-DE" dirty="0" err="1" smtClean="0"/>
              <a:t>You</a:t>
            </a:r>
            <a:r>
              <a:rPr lang="de-DE" dirty="0" smtClean="0"/>
              <a:t> </a:t>
            </a:r>
            <a:r>
              <a:rPr lang="de-DE" dirty="0" err="1" smtClean="0"/>
              <a:t>may</a:t>
            </a:r>
            <a:r>
              <a:rPr lang="de-DE" dirty="0" smtClean="0"/>
              <a:t> </a:t>
            </a:r>
            <a:r>
              <a:rPr lang="de-DE" dirty="0" err="1" smtClean="0"/>
              <a:t>mark</a:t>
            </a:r>
            <a:r>
              <a:rPr lang="de-DE" dirty="0" smtClean="0"/>
              <a:t> </a:t>
            </a:r>
            <a:r>
              <a:rPr lang="de-DE" dirty="0" err="1" smtClean="0"/>
              <a:t>one</a:t>
            </a:r>
            <a:r>
              <a:rPr lang="de-DE" dirty="0" smtClean="0"/>
              <a:t> </a:t>
            </a:r>
            <a:r>
              <a:rPr lang="de-DE" dirty="0" err="1" smtClean="0"/>
              <a:t>or</a:t>
            </a:r>
            <a:r>
              <a:rPr lang="de-DE" dirty="0" smtClean="0"/>
              <a:t> </a:t>
            </a:r>
          </a:p>
          <a:p>
            <a:r>
              <a:rPr lang="de-DE" dirty="0" err="1" smtClean="0"/>
              <a:t>several</a:t>
            </a:r>
            <a:r>
              <a:rPr lang="de-DE" dirty="0" smtClean="0"/>
              <a:t> SDGs </a:t>
            </a:r>
            <a:r>
              <a:rPr lang="de-DE" dirty="0" err="1" smtClean="0"/>
              <a:t>and</a:t>
            </a:r>
            <a:endParaRPr lang="de-DE" dirty="0" smtClean="0"/>
          </a:p>
          <a:p>
            <a:r>
              <a:rPr lang="de-DE" dirty="0" err="1"/>
              <a:t>c</a:t>
            </a:r>
            <a:r>
              <a:rPr lang="de-DE" dirty="0" err="1" smtClean="0"/>
              <a:t>omment</a:t>
            </a:r>
            <a:r>
              <a:rPr lang="de-DE" dirty="0" smtClean="0"/>
              <a:t> on </a:t>
            </a:r>
            <a:r>
              <a:rPr lang="de-DE" dirty="0" err="1" smtClean="0"/>
              <a:t>this</a:t>
            </a:r>
            <a:r>
              <a:rPr lang="de-DE" dirty="0" smtClean="0"/>
              <a:t>. </a:t>
            </a:r>
            <a:endParaRPr lang="de-DE" dirty="0"/>
          </a:p>
        </p:txBody>
      </p:sp>
    </p:spTree>
    <p:extLst>
      <p:ext uri="{BB962C8B-B14F-4D97-AF65-F5344CB8AC3E}">
        <p14:creationId xmlns:p14="http://schemas.microsoft.com/office/powerpoint/2010/main" val="2891755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15636" y="143308"/>
            <a:ext cx="9144000" cy="752619"/>
          </a:xfrm>
        </p:spPr>
        <p:txBody>
          <a:bodyPr>
            <a:normAutofit fontScale="90000"/>
          </a:bodyPr>
          <a:lstStyle/>
          <a:p>
            <a:pPr algn="l"/>
            <a:r>
              <a:rPr lang="de-DE" sz="3600" dirty="0" smtClean="0"/>
              <a:t>The System </a:t>
            </a:r>
            <a:r>
              <a:rPr lang="de-DE" sz="3600" dirty="0" err="1" smtClean="0"/>
              <a:t>Context</a:t>
            </a:r>
            <a:r>
              <a:rPr lang="de-DE" sz="3600" dirty="0" smtClean="0"/>
              <a:t> </a:t>
            </a:r>
            <a:r>
              <a:rPr lang="de-DE" sz="3600" dirty="0" err="1" smtClean="0"/>
              <a:t>of</a:t>
            </a:r>
            <a:r>
              <a:rPr lang="de-DE" sz="3600" dirty="0" smtClean="0"/>
              <a:t> </a:t>
            </a:r>
            <a:r>
              <a:rPr lang="de-DE" sz="3600" dirty="0" err="1" smtClean="0"/>
              <a:t>the</a:t>
            </a:r>
            <a:r>
              <a:rPr lang="de-DE" sz="3600" dirty="0" smtClean="0"/>
              <a:t> Community Challenge(s)</a:t>
            </a:r>
            <a:endParaRPr lang="de-DE" sz="3600" dirty="0"/>
          </a:p>
        </p:txBody>
      </p:sp>
      <p:sp>
        <p:nvSpPr>
          <p:cNvPr id="3" name="Untertitel 2"/>
          <p:cNvSpPr>
            <a:spLocks noGrp="1"/>
          </p:cNvSpPr>
          <p:nvPr>
            <p:ph type="subTitle" idx="1"/>
          </p:nvPr>
        </p:nvSpPr>
        <p:spPr>
          <a:xfrm>
            <a:off x="549563" y="1223745"/>
            <a:ext cx="2999685" cy="4830763"/>
          </a:xfrm>
        </p:spPr>
        <p:txBody>
          <a:bodyPr>
            <a:noAutofit/>
          </a:bodyPr>
          <a:lstStyle/>
          <a:p>
            <a:pPr algn="l">
              <a:lnSpc>
                <a:spcPct val="100000"/>
              </a:lnSpc>
            </a:pPr>
            <a:r>
              <a:rPr lang="de-DE" sz="1600" dirty="0" err="1" smtClean="0"/>
              <a:t>Please</a:t>
            </a:r>
            <a:r>
              <a:rPr lang="de-DE" sz="1600" dirty="0" smtClean="0"/>
              <a:t> </a:t>
            </a:r>
            <a:r>
              <a:rPr lang="de-DE" sz="1600" dirty="0" err="1" smtClean="0"/>
              <a:t>try</a:t>
            </a:r>
            <a:r>
              <a:rPr lang="de-DE" sz="1600" dirty="0" smtClean="0"/>
              <a:t> </a:t>
            </a:r>
            <a:r>
              <a:rPr lang="de-DE" sz="1600" dirty="0" err="1" smtClean="0"/>
              <a:t>to</a:t>
            </a:r>
            <a:r>
              <a:rPr lang="de-DE" sz="1600" dirty="0" smtClean="0"/>
              <a:t> </a:t>
            </a:r>
            <a:r>
              <a:rPr lang="de-DE" sz="1600" dirty="0" err="1" smtClean="0"/>
              <a:t>map</a:t>
            </a:r>
            <a:r>
              <a:rPr lang="de-DE" sz="1600" dirty="0" smtClean="0"/>
              <a:t> </a:t>
            </a:r>
            <a:r>
              <a:rPr lang="de-DE" sz="1600" dirty="0" err="1" smtClean="0"/>
              <a:t>the</a:t>
            </a:r>
            <a:r>
              <a:rPr lang="de-DE" sz="1600" dirty="0" smtClean="0"/>
              <a:t> </a:t>
            </a:r>
            <a:r>
              <a:rPr lang="de-DE" sz="1600" dirty="0" err="1" smtClean="0"/>
              <a:t>cause-effect</a:t>
            </a:r>
            <a:r>
              <a:rPr lang="de-DE" sz="1600" dirty="0" smtClean="0"/>
              <a:t> </a:t>
            </a:r>
            <a:r>
              <a:rPr lang="de-DE" sz="1600" dirty="0" err="1" smtClean="0"/>
              <a:t>relationship</a:t>
            </a:r>
            <a:r>
              <a:rPr lang="de-DE" sz="1600" dirty="0" smtClean="0"/>
              <a:t> </a:t>
            </a:r>
            <a:r>
              <a:rPr lang="de-DE" sz="1600" dirty="0" err="1" smtClean="0"/>
              <a:t>of</a:t>
            </a:r>
            <a:r>
              <a:rPr lang="de-DE" sz="1600" dirty="0" smtClean="0"/>
              <a:t> </a:t>
            </a:r>
            <a:r>
              <a:rPr lang="de-DE" sz="1600" dirty="0" err="1" smtClean="0"/>
              <a:t>your</a:t>
            </a:r>
            <a:r>
              <a:rPr lang="de-DE" sz="1600" dirty="0" smtClean="0"/>
              <a:t> </a:t>
            </a:r>
            <a:r>
              <a:rPr lang="de-DE" sz="1600" dirty="0" err="1" smtClean="0"/>
              <a:t>community‘s</a:t>
            </a:r>
            <a:r>
              <a:rPr lang="de-DE" sz="1600" dirty="0" smtClean="0"/>
              <a:t> </a:t>
            </a:r>
            <a:r>
              <a:rPr lang="de-DE" sz="1600" dirty="0" err="1" smtClean="0"/>
              <a:t>sustainability</a:t>
            </a:r>
            <a:r>
              <a:rPr lang="de-DE" sz="1600" dirty="0" smtClean="0"/>
              <a:t> </a:t>
            </a:r>
            <a:r>
              <a:rPr lang="de-DE" sz="1600" dirty="0" err="1" smtClean="0"/>
              <a:t>challenge</a:t>
            </a:r>
            <a:r>
              <a:rPr lang="de-DE" sz="1600" dirty="0" smtClean="0"/>
              <a:t>(s) </a:t>
            </a:r>
            <a:r>
              <a:rPr lang="de-DE" sz="1600" dirty="0" err="1" smtClean="0"/>
              <a:t>with</a:t>
            </a:r>
            <a:r>
              <a:rPr lang="de-DE" sz="1600" dirty="0" smtClean="0"/>
              <a:t> </a:t>
            </a:r>
            <a:r>
              <a:rPr lang="de-DE" sz="1600" dirty="0" err="1" smtClean="0"/>
              <a:t>this</a:t>
            </a:r>
            <a:r>
              <a:rPr lang="de-DE" sz="1600" dirty="0" smtClean="0"/>
              <a:t> DPSIR </a:t>
            </a:r>
            <a:r>
              <a:rPr lang="de-DE" sz="1600" dirty="0" err="1" smtClean="0"/>
              <a:t>Diagram</a:t>
            </a:r>
            <a:r>
              <a:rPr lang="de-DE" sz="1600" dirty="0" smtClean="0"/>
              <a:t>.</a:t>
            </a:r>
          </a:p>
          <a:p>
            <a:pPr algn="l">
              <a:lnSpc>
                <a:spcPct val="100000"/>
              </a:lnSpc>
            </a:pPr>
            <a:endParaRPr lang="de-DE" sz="1600" dirty="0"/>
          </a:p>
          <a:p>
            <a:pPr algn="l">
              <a:lnSpc>
                <a:spcPct val="100000"/>
              </a:lnSpc>
            </a:pPr>
            <a:r>
              <a:rPr lang="de-DE" sz="1600" dirty="0" err="1" smtClean="0"/>
              <a:t>Feel</a:t>
            </a:r>
            <a:r>
              <a:rPr lang="de-DE" sz="1600" dirty="0" smtClean="0"/>
              <a:t> </a:t>
            </a:r>
            <a:r>
              <a:rPr lang="de-DE" sz="1600" dirty="0" err="1" smtClean="0"/>
              <a:t>free</a:t>
            </a:r>
            <a:r>
              <a:rPr lang="de-DE" sz="1600" dirty="0" smtClean="0"/>
              <a:t> </a:t>
            </a:r>
            <a:r>
              <a:rPr lang="de-DE" sz="1600" dirty="0" err="1" smtClean="0"/>
              <a:t>to</a:t>
            </a:r>
            <a:r>
              <a:rPr lang="de-DE" sz="1600" dirty="0" smtClean="0"/>
              <a:t> </a:t>
            </a:r>
            <a:r>
              <a:rPr lang="de-DE" sz="1600" dirty="0" err="1" smtClean="0"/>
              <a:t>create</a:t>
            </a:r>
            <a:r>
              <a:rPr lang="de-DE" sz="1600" dirty="0" smtClean="0"/>
              <a:t> </a:t>
            </a:r>
            <a:r>
              <a:rPr lang="de-DE" sz="1600" dirty="0" err="1" smtClean="0"/>
              <a:t>your</a:t>
            </a:r>
            <a:r>
              <a:rPr lang="de-DE" sz="1600" dirty="0" smtClean="0"/>
              <a:t> </a:t>
            </a:r>
            <a:r>
              <a:rPr lang="de-DE" sz="1600" dirty="0" err="1" smtClean="0"/>
              <a:t>own</a:t>
            </a:r>
            <a:r>
              <a:rPr lang="de-DE" sz="1600" dirty="0" smtClean="0"/>
              <a:t> </a:t>
            </a:r>
            <a:r>
              <a:rPr lang="de-DE" sz="1600" dirty="0" err="1" smtClean="0"/>
              <a:t>representation</a:t>
            </a:r>
            <a:r>
              <a:rPr lang="de-DE" sz="1600" dirty="0" smtClean="0"/>
              <a:t>. This </a:t>
            </a:r>
            <a:r>
              <a:rPr lang="de-DE" sz="1600" dirty="0" err="1" smtClean="0"/>
              <a:t>is</a:t>
            </a:r>
            <a:r>
              <a:rPr lang="de-DE" sz="1600" dirty="0" smtClean="0"/>
              <a:t> </a:t>
            </a:r>
            <a:r>
              <a:rPr lang="de-DE" sz="1600" dirty="0" err="1" smtClean="0"/>
              <a:t>only</a:t>
            </a:r>
            <a:r>
              <a:rPr lang="de-DE" sz="1600" dirty="0" smtClean="0"/>
              <a:t> a </a:t>
            </a:r>
            <a:r>
              <a:rPr lang="de-DE" sz="1600" dirty="0" err="1" smtClean="0"/>
              <a:t>generic</a:t>
            </a:r>
            <a:r>
              <a:rPr lang="de-DE" sz="1600" dirty="0" smtClean="0"/>
              <a:t> </a:t>
            </a:r>
            <a:r>
              <a:rPr lang="de-DE" sz="1600" dirty="0" err="1" smtClean="0"/>
              <a:t>model</a:t>
            </a:r>
            <a:r>
              <a:rPr lang="de-DE" sz="1600" dirty="0" smtClean="0"/>
              <a:t>.</a:t>
            </a:r>
          </a:p>
          <a:p>
            <a:pPr algn="l">
              <a:lnSpc>
                <a:spcPct val="100000"/>
              </a:lnSpc>
            </a:pPr>
            <a:endParaRPr lang="de-DE" sz="1600" dirty="0"/>
          </a:p>
          <a:p>
            <a:pPr algn="l">
              <a:lnSpc>
                <a:spcPct val="100000"/>
              </a:lnSpc>
            </a:pPr>
            <a:r>
              <a:rPr lang="de-DE" sz="1600" dirty="0" err="1" smtClean="0"/>
              <a:t>You</a:t>
            </a:r>
            <a:r>
              <a:rPr lang="de-DE" sz="1600" dirty="0" smtClean="0"/>
              <a:t> </a:t>
            </a:r>
            <a:r>
              <a:rPr lang="de-DE" sz="1600" dirty="0" err="1" smtClean="0"/>
              <a:t>can</a:t>
            </a:r>
            <a:r>
              <a:rPr lang="de-DE" sz="1600" dirty="0" smtClean="0"/>
              <a:t> find </a:t>
            </a:r>
            <a:r>
              <a:rPr lang="de-DE" sz="1600" dirty="0" err="1" smtClean="0"/>
              <a:t>more</a:t>
            </a:r>
            <a:r>
              <a:rPr lang="de-DE" sz="1600" dirty="0" smtClean="0"/>
              <a:t> </a:t>
            </a:r>
            <a:r>
              <a:rPr lang="de-DE" sz="1600" dirty="0" err="1" smtClean="0"/>
              <a:t>information</a:t>
            </a:r>
            <a:r>
              <a:rPr lang="de-DE" sz="1600" dirty="0" smtClean="0"/>
              <a:t> on </a:t>
            </a:r>
            <a:r>
              <a:rPr lang="de-DE" sz="1600" dirty="0" err="1" smtClean="0"/>
              <a:t>the</a:t>
            </a:r>
            <a:r>
              <a:rPr lang="de-DE" sz="1600" dirty="0" smtClean="0"/>
              <a:t> DPSIR </a:t>
            </a:r>
            <a:r>
              <a:rPr lang="de-DE" sz="1600" dirty="0" err="1" smtClean="0"/>
              <a:t>method</a:t>
            </a:r>
            <a:r>
              <a:rPr lang="de-DE" sz="1600" dirty="0" smtClean="0"/>
              <a:t> </a:t>
            </a:r>
            <a:r>
              <a:rPr lang="de-DE" sz="1600" dirty="0" err="1" smtClean="0"/>
              <a:t>here</a:t>
            </a:r>
            <a:r>
              <a:rPr lang="de-DE" sz="1600" dirty="0" smtClean="0"/>
              <a:t>:</a:t>
            </a:r>
          </a:p>
          <a:p>
            <a:pPr algn="l">
              <a:lnSpc>
                <a:spcPct val="100000"/>
              </a:lnSpc>
            </a:pPr>
            <a:r>
              <a:rPr lang="de-DE" sz="1600" dirty="0"/>
              <a:t>https://greenresistance.files.wordpress.com/2008/10/dpsir-1.pdf</a:t>
            </a:r>
            <a:endParaRPr lang="de-DE" sz="1600" dirty="0" smtClean="0"/>
          </a:p>
          <a:p>
            <a:pPr algn="l">
              <a:lnSpc>
                <a:spcPct val="100000"/>
              </a:lnSpc>
            </a:pPr>
            <a:endParaRPr lang="de-DE" sz="1600" dirty="0" smtClean="0"/>
          </a:p>
          <a:p>
            <a:pPr algn="l">
              <a:lnSpc>
                <a:spcPct val="100000"/>
              </a:lnSpc>
            </a:pPr>
            <a:endParaRPr lang="de-DE" sz="1600" dirty="0"/>
          </a:p>
          <a:p>
            <a:pPr algn="l">
              <a:lnSpc>
                <a:spcPct val="100000"/>
              </a:lnSpc>
            </a:pPr>
            <a:endParaRPr lang="de-DE" sz="1600" dirty="0" smtClean="0"/>
          </a:p>
          <a:p>
            <a:pPr>
              <a:lnSpc>
                <a:spcPct val="100000"/>
              </a:lnSpc>
            </a:pPr>
            <a:endParaRPr lang="de-DE" sz="1600" dirty="0"/>
          </a:p>
        </p:txBody>
      </p:sp>
      <p:graphicFrame>
        <p:nvGraphicFramePr>
          <p:cNvPr id="4" name="Diagramm 3"/>
          <p:cNvGraphicFramePr/>
          <p:nvPr>
            <p:extLst>
              <p:ext uri="{D42A27DB-BD31-4B8C-83A1-F6EECF244321}">
                <p14:modId xmlns:p14="http://schemas.microsoft.com/office/powerpoint/2010/main" val="3272171887"/>
              </p:ext>
            </p:extLst>
          </p:nvPr>
        </p:nvGraphicFramePr>
        <p:xfrm>
          <a:off x="2826327" y="117287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Gerade Verbindung mit Pfeil 5"/>
          <p:cNvCxnSpPr/>
          <p:nvPr/>
        </p:nvCxnSpPr>
        <p:spPr>
          <a:xfrm>
            <a:off x="5604163" y="3454328"/>
            <a:ext cx="3075709" cy="26785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a:off x="5467927" y="3639127"/>
            <a:ext cx="2013528" cy="127461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a:off x="5352472" y="3870035"/>
            <a:ext cx="503383" cy="114831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flipV="1">
            <a:off x="5352472" y="2623127"/>
            <a:ext cx="798946" cy="51723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3836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Theory-of-Change-Size-A4-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5201" y="-127000"/>
            <a:ext cx="9730072" cy="6757670"/>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2"/>
          <p:cNvSpPr txBox="1">
            <a:spLocks noChangeArrowheads="1"/>
          </p:cNvSpPr>
          <p:nvPr/>
        </p:nvSpPr>
        <p:spPr bwMode="auto">
          <a:xfrm>
            <a:off x="328930" y="1787525"/>
            <a:ext cx="1365885"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feld 2"/>
          <p:cNvSpPr txBox="1">
            <a:spLocks noChangeArrowheads="1"/>
          </p:cNvSpPr>
          <p:nvPr/>
        </p:nvSpPr>
        <p:spPr bwMode="auto">
          <a:xfrm>
            <a:off x="1688557" y="176149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feld 2"/>
          <p:cNvSpPr txBox="1">
            <a:spLocks noChangeArrowheads="1"/>
          </p:cNvSpPr>
          <p:nvPr/>
        </p:nvSpPr>
        <p:spPr bwMode="auto">
          <a:xfrm>
            <a:off x="3291840" y="1831975"/>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 Box 17"/>
          <p:cNvSpPr txBox="1">
            <a:spLocks noChangeArrowheads="1"/>
          </p:cNvSpPr>
          <p:nvPr/>
        </p:nvSpPr>
        <p:spPr bwMode="auto">
          <a:xfrm>
            <a:off x="8526462" y="2087418"/>
            <a:ext cx="1266825" cy="3652837"/>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en-US" altLang="de-DE" sz="1800" b="0" i="0" u="none" strike="noStrike" cap="none" normalizeH="0" baseline="0" smtClean="0">
              <a:ln>
                <a:noFill/>
              </a:ln>
              <a:solidFill>
                <a:schemeClr val="tx1"/>
              </a:solidFill>
              <a:effectLst/>
              <a:latin typeface="Arial" panose="020B0604020202020204" pitchFamily="34" charset="0"/>
            </a:endParaRPr>
          </a:p>
        </p:txBody>
      </p:sp>
      <p:sp>
        <p:nvSpPr>
          <p:cNvPr id="10" name="Textfeld 5"/>
          <p:cNvSpPr txBox="1">
            <a:spLocks noChangeArrowheads="1"/>
          </p:cNvSpPr>
          <p:nvPr/>
        </p:nvSpPr>
        <p:spPr bwMode="auto">
          <a:xfrm>
            <a:off x="6285230" y="179705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feld 6"/>
          <p:cNvSpPr txBox="1">
            <a:spLocks noChangeArrowheads="1"/>
          </p:cNvSpPr>
          <p:nvPr/>
        </p:nvSpPr>
        <p:spPr bwMode="auto">
          <a:xfrm>
            <a:off x="7748905" y="1761490"/>
            <a:ext cx="1210310" cy="96393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feld 7"/>
          <p:cNvSpPr txBox="1">
            <a:spLocks noChangeArrowheads="1"/>
          </p:cNvSpPr>
          <p:nvPr/>
        </p:nvSpPr>
        <p:spPr bwMode="auto">
          <a:xfrm>
            <a:off x="6275070" y="3251835"/>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feld 8"/>
          <p:cNvSpPr txBox="1">
            <a:spLocks noChangeArrowheads="1"/>
          </p:cNvSpPr>
          <p:nvPr/>
        </p:nvSpPr>
        <p:spPr bwMode="auto">
          <a:xfrm>
            <a:off x="9228589" y="476250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feld 9"/>
          <p:cNvSpPr txBox="1">
            <a:spLocks noChangeArrowheads="1"/>
          </p:cNvSpPr>
          <p:nvPr/>
        </p:nvSpPr>
        <p:spPr bwMode="auto">
          <a:xfrm>
            <a:off x="6314440" y="488696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feld 10"/>
          <p:cNvSpPr txBox="1">
            <a:spLocks noChangeArrowheads="1"/>
          </p:cNvSpPr>
          <p:nvPr/>
        </p:nvSpPr>
        <p:spPr bwMode="auto">
          <a:xfrm>
            <a:off x="7767320" y="493649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feld 11"/>
          <p:cNvSpPr txBox="1">
            <a:spLocks noChangeArrowheads="1"/>
          </p:cNvSpPr>
          <p:nvPr/>
        </p:nvSpPr>
        <p:spPr bwMode="auto">
          <a:xfrm>
            <a:off x="-230188" y="5365750"/>
            <a:ext cx="1114426" cy="1104900"/>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de-DE" sz="7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de-DE" altLang="de-DE"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anose="020B0604020202020204" pitchFamily="34" charset="0"/>
            </a:endParaRPr>
          </a:p>
        </p:txBody>
      </p:sp>
      <p:sp>
        <p:nvSpPr>
          <p:cNvPr id="17" name="Textfeld 12"/>
          <p:cNvSpPr txBox="1">
            <a:spLocks noChangeArrowheads="1"/>
          </p:cNvSpPr>
          <p:nvPr/>
        </p:nvSpPr>
        <p:spPr bwMode="auto">
          <a:xfrm>
            <a:off x="1941830" y="6302375"/>
            <a:ext cx="108204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feld 13"/>
          <p:cNvSpPr txBox="1">
            <a:spLocks noChangeArrowheads="1"/>
          </p:cNvSpPr>
          <p:nvPr/>
        </p:nvSpPr>
        <p:spPr bwMode="auto">
          <a:xfrm>
            <a:off x="4923155" y="6337300"/>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feld 14"/>
          <p:cNvSpPr txBox="1">
            <a:spLocks noChangeArrowheads="1"/>
          </p:cNvSpPr>
          <p:nvPr/>
        </p:nvSpPr>
        <p:spPr bwMode="auto">
          <a:xfrm>
            <a:off x="3382010" y="6287770"/>
            <a:ext cx="1119505"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feld 15"/>
          <p:cNvSpPr txBox="1">
            <a:spLocks noChangeArrowheads="1"/>
          </p:cNvSpPr>
          <p:nvPr/>
        </p:nvSpPr>
        <p:spPr bwMode="auto">
          <a:xfrm>
            <a:off x="6364605"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feld 16"/>
          <p:cNvSpPr txBox="1">
            <a:spLocks noChangeArrowheads="1"/>
          </p:cNvSpPr>
          <p:nvPr/>
        </p:nvSpPr>
        <p:spPr bwMode="auto">
          <a:xfrm>
            <a:off x="7853680"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feld 17"/>
          <p:cNvSpPr txBox="1">
            <a:spLocks noChangeArrowheads="1"/>
          </p:cNvSpPr>
          <p:nvPr/>
        </p:nvSpPr>
        <p:spPr bwMode="auto">
          <a:xfrm>
            <a:off x="9353550" y="6318250"/>
            <a:ext cx="9461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19"/>
          <p:cNvSpPr txBox="1">
            <a:spLocks noChangeArrowheads="1"/>
          </p:cNvSpPr>
          <p:nvPr/>
        </p:nvSpPr>
        <p:spPr bwMode="auto">
          <a:xfrm>
            <a:off x="3917950" y="222250"/>
            <a:ext cx="4064000" cy="406400"/>
          </a:xfrm>
          <a:prstGeom prst="rect">
            <a:avLst/>
          </a:prstGeom>
          <a:solidFill>
            <a:srgbClr val="DEEAF6"/>
          </a:solidFill>
          <a:ln w="12700">
            <a:solidFill>
              <a:srgbClr val="4472C4"/>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de-DE" sz="2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Your Community Challenge</a:t>
            </a:r>
            <a:endParaRPr kumimoji="0" lang="en-GB" altLang="de-DE" sz="1800" b="0" i="0" u="none" strike="noStrike" cap="none" normalizeH="0" baseline="0" dirty="0" smtClean="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4" name="Textfeld 23"/>
          <p:cNvSpPr txBox="1"/>
          <p:nvPr/>
        </p:nvSpPr>
        <p:spPr>
          <a:xfrm>
            <a:off x="928846" y="1530657"/>
            <a:ext cx="630526" cy="461665"/>
          </a:xfrm>
          <a:prstGeom prst="rect">
            <a:avLst/>
          </a:prstGeom>
          <a:noFill/>
        </p:spPr>
        <p:txBody>
          <a:bodyPr wrap="square" rtlCol="0">
            <a:spAutoFit/>
          </a:bodyPr>
          <a:lstStyle/>
          <a:p>
            <a:r>
              <a:rPr lang="de-DE" sz="2400" b="1" dirty="0" smtClean="0"/>
              <a:t>1</a:t>
            </a:r>
            <a:endParaRPr lang="de-DE" sz="2400" b="1" dirty="0"/>
          </a:p>
        </p:txBody>
      </p:sp>
      <p:sp>
        <p:nvSpPr>
          <p:cNvPr id="26" name="Textfeld 25"/>
          <p:cNvSpPr txBox="1"/>
          <p:nvPr/>
        </p:nvSpPr>
        <p:spPr>
          <a:xfrm>
            <a:off x="8959215" y="1530657"/>
            <a:ext cx="630526" cy="461665"/>
          </a:xfrm>
          <a:prstGeom prst="rect">
            <a:avLst/>
          </a:prstGeom>
          <a:noFill/>
        </p:spPr>
        <p:txBody>
          <a:bodyPr wrap="square" rtlCol="0">
            <a:spAutoFit/>
          </a:bodyPr>
          <a:lstStyle/>
          <a:p>
            <a:r>
              <a:rPr lang="de-DE" sz="2400" b="1" dirty="0" smtClean="0">
                <a:solidFill>
                  <a:srgbClr val="FF0000"/>
                </a:solidFill>
              </a:rPr>
              <a:t>2!</a:t>
            </a:r>
            <a:endParaRPr lang="de-DE" sz="2400" b="1" dirty="0">
              <a:solidFill>
                <a:srgbClr val="FF0000"/>
              </a:solidFill>
            </a:endParaRPr>
          </a:p>
        </p:txBody>
      </p:sp>
      <p:sp>
        <p:nvSpPr>
          <p:cNvPr id="27" name="Textfeld 26"/>
          <p:cNvSpPr txBox="1"/>
          <p:nvPr/>
        </p:nvSpPr>
        <p:spPr>
          <a:xfrm>
            <a:off x="2226181" y="1556692"/>
            <a:ext cx="630526" cy="461665"/>
          </a:xfrm>
          <a:prstGeom prst="rect">
            <a:avLst/>
          </a:prstGeom>
          <a:noFill/>
        </p:spPr>
        <p:txBody>
          <a:bodyPr wrap="square" rtlCol="0">
            <a:spAutoFit/>
          </a:bodyPr>
          <a:lstStyle/>
          <a:p>
            <a:r>
              <a:rPr lang="de-DE" sz="2400" b="1" dirty="0"/>
              <a:t>3</a:t>
            </a:r>
          </a:p>
        </p:txBody>
      </p:sp>
      <p:sp>
        <p:nvSpPr>
          <p:cNvPr id="28" name="Textfeld 27"/>
          <p:cNvSpPr txBox="1"/>
          <p:nvPr/>
        </p:nvSpPr>
        <p:spPr>
          <a:xfrm>
            <a:off x="3510388" y="1529705"/>
            <a:ext cx="630526" cy="461665"/>
          </a:xfrm>
          <a:prstGeom prst="rect">
            <a:avLst/>
          </a:prstGeom>
          <a:noFill/>
        </p:spPr>
        <p:txBody>
          <a:bodyPr wrap="square" rtlCol="0">
            <a:spAutoFit/>
          </a:bodyPr>
          <a:lstStyle/>
          <a:p>
            <a:r>
              <a:rPr lang="de-DE" sz="2400" b="1" dirty="0" smtClean="0"/>
              <a:t>4</a:t>
            </a:r>
            <a:endParaRPr lang="de-DE" sz="2400" b="1" dirty="0"/>
          </a:p>
        </p:txBody>
      </p:sp>
      <p:sp>
        <p:nvSpPr>
          <p:cNvPr id="29" name="Textfeld 28"/>
          <p:cNvSpPr txBox="1"/>
          <p:nvPr/>
        </p:nvSpPr>
        <p:spPr>
          <a:xfrm>
            <a:off x="4769830" y="1529704"/>
            <a:ext cx="630526" cy="461665"/>
          </a:xfrm>
          <a:prstGeom prst="rect">
            <a:avLst/>
          </a:prstGeom>
          <a:noFill/>
        </p:spPr>
        <p:txBody>
          <a:bodyPr wrap="square" rtlCol="0">
            <a:spAutoFit/>
          </a:bodyPr>
          <a:lstStyle/>
          <a:p>
            <a:r>
              <a:rPr lang="de-DE" sz="2400" b="1" dirty="0"/>
              <a:t>5</a:t>
            </a:r>
          </a:p>
        </p:txBody>
      </p:sp>
      <p:sp>
        <p:nvSpPr>
          <p:cNvPr id="30" name="Untertitel 2"/>
          <p:cNvSpPr txBox="1">
            <a:spLocks/>
          </p:cNvSpPr>
          <p:nvPr/>
        </p:nvSpPr>
        <p:spPr>
          <a:xfrm>
            <a:off x="9975273" y="977900"/>
            <a:ext cx="2188801" cy="4175991"/>
          </a:xfrm>
          <a:prstGeom prst="rect">
            <a:avLst/>
          </a:prstGeom>
          <a:solidFill>
            <a:schemeClr val="accent1">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de-DE" sz="1400" i="1" dirty="0" err="1" smtClean="0"/>
              <a:t>Prioritize</a:t>
            </a:r>
            <a:r>
              <a:rPr lang="de-DE" sz="1400" i="1" dirty="0" smtClean="0"/>
              <a:t> </a:t>
            </a:r>
            <a:r>
              <a:rPr lang="de-DE" sz="1400" i="1" dirty="0" err="1" smtClean="0"/>
              <a:t>the</a:t>
            </a:r>
            <a:r>
              <a:rPr lang="de-DE" sz="1400" i="1" dirty="0" smtClean="0"/>
              <a:t> </a:t>
            </a:r>
            <a:r>
              <a:rPr lang="de-DE" sz="1400" i="1" dirty="0" err="1" smtClean="0"/>
              <a:t>challenge</a:t>
            </a:r>
            <a:r>
              <a:rPr lang="de-DE" sz="1400" i="1" dirty="0" smtClean="0"/>
              <a:t> </a:t>
            </a:r>
            <a:r>
              <a:rPr lang="de-DE" sz="1400" i="1" dirty="0" err="1" smtClean="0"/>
              <a:t>you</a:t>
            </a:r>
            <a:r>
              <a:rPr lang="de-DE" sz="1400" i="1" dirty="0" smtClean="0"/>
              <a:t> </a:t>
            </a:r>
            <a:r>
              <a:rPr lang="de-DE" sz="1400" i="1" dirty="0" err="1" smtClean="0"/>
              <a:t>want</a:t>
            </a:r>
            <a:r>
              <a:rPr lang="de-DE" sz="1400" i="1" dirty="0" smtClean="0"/>
              <a:t> </a:t>
            </a:r>
            <a:r>
              <a:rPr lang="de-DE" sz="1400" i="1" dirty="0" err="1" smtClean="0"/>
              <a:t>to</a:t>
            </a:r>
            <a:r>
              <a:rPr lang="de-DE" sz="1400" i="1" dirty="0" smtClean="0"/>
              <a:t> </a:t>
            </a:r>
            <a:r>
              <a:rPr lang="de-DE" sz="1400" i="1" dirty="0" err="1" smtClean="0"/>
              <a:t>work</a:t>
            </a:r>
            <a:r>
              <a:rPr lang="de-DE" sz="1400" i="1" dirty="0" smtClean="0"/>
              <a:t> on (</a:t>
            </a:r>
            <a:r>
              <a:rPr lang="de-DE" sz="1400" i="1" dirty="0" err="1" smtClean="0"/>
              <a:t>you</a:t>
            </a:r>
            <a:r>
              <a:rPr lang="de-DE" sz="1400" i="1" dirty="0" smtClean="0"/>
              <a:t> </a:t>
            </a:r>
            <a:r>
              <a:rPr lang="de-DE" sz="1400" i="1" dirty="0" err="1" smtClean="0"/>
              <a:t>cannot</a:t>
            </a:r>
            <a:r>
              <a:rPr lang="de-DE" sz="1400" i="1" dirty="0" smtClean="0"/>
              <a:t> </a:t>
            </a:r>
            <a:r>
              <a:rPr lang="de-DE" sz="1400" i="1" dirty="0" err="1" smtClean="0"/>
              <a:t>address</a:t>
            </a:r>
            <a:r>
              <a:rPr lang="de-DE" sz="1400" i="1" dirty="0" smtClean="0"/>
              <a:t> </a:t>
            </a:r>
            <a:r>
              <a:rPr lang="de-DE" sz="1400" i="1" dirty="0" err="1" smtClean="0"/>
              <a:t>everything</a:t>
            </a:r>
            <a:r>
              <a:rPr lang="de-DE" sz="1400" i="1" dirty="0" smtClean="0"/>
              <a:t>!)</a:t>
            </a:r>
          </a:p>
          <a:p>
            <a:pPr marL="0" indent="0">
              <a:lnSpc>
                <a:spcPct val="100000"/>
              </a:lnSpc>
              <a:buNone/>
            </a:pPr>
            <a:r>
              <a:rPr lang="de-DE" sz="1400" i="1" dirty="0" err="1" smtClean="0"/>
              <a:t>Involve</a:t>
            </a:r>
            <a:r>
              <a:rPr lang="de-DE" sz="1400" i="1" dirty="0" smtClean="0"/>
              <a:t> </a:t>
            </a:r>
            <a:r>
              <a:rPr lang="de-DE" sz="1400" i="1" dirty="0" err="1" smtClean="0"/>
              <a:t>the</a:t>
            </a:r>
            <a:r>
              <a:rPr lang="de-DE" sz="1400" i="1" dirty="0" smtClean="0"/>
              <a:t> </a:t>
            </a:r>
            <a:r>
              <a:rPr lang="de-DE" sz="1400" i="1" dirty="0" err="1" smtClean="0"/>
              <a:t>community</a:t>
            </a:r>
            <a:r>
              <a:rPr lang="de-DE" sz="1400" i="1" dirty="0" smtClean="0"/>
              <a:t> in </a:t>
            </a:r>
            <a:r>
              <a:rPr lang="de-DE" sz="1400" i="1" dirty="0" err="1" smtClean="0"/>
              <a:t>prioritizing</a:t>
            </a:r>
            <a:r>
              <a:rPr lang="de-DE" sz="1400" i="1" dirty="0" smtClean="0"/>
              <a:t> a </a:t>
            </a:r>
            <a:r>
              <a:rPr lang="de-DE" sz="1400" i="1" dirty="0" err="1" smtClean="0"/>
              <a:t>problem</a:t>
            </a:r>
            <a:r>
              <a:rPr lang="de-DE" sz="1400" i="1" dirty="0" smtClean="0"/>
              <a:t>.</a:t>
            </a:r>
          </a:p>
          <a:p>
            <a:pPr marL="0" indent="0">
              <a:lnSpc>
                <a:spcPct val="100000"/>
              </a:lnSpc>
              <a:buNone/>
            </a:pPr>
            <a:endParaRPr lang="de-DE" sz="1400" i="1" dirty="0"/>
          </a:p>
          <a:p>
            <a:pPr marL="0" indent="0">
              <a:lnSpc>
                <a:spcPct val="100000"/>
              </a:lnSpc>
              <a:buNone/>
            </a:pPr>
            <a:r>
              <a:rPr lang="de-DE" sz="1400" i="1" dirty="0" err="1" smtClean="0"/>
              <a:t>Then</a:t>
            </a:r>
            <a:r>
              <a:rPr lang="de-DE" sz="1400" i="1" dirty="0" smtClean="0"/>
              <a:t> </a:t>
            </a:r>
            <a:r>
              <a:rPr lang="de-DE" sz="1400" i="1" dirty="0" err="1" smtClean="0"/>
              <a:t>go</a:t>
            </a:r>
            <a:r>
              <a:rPr lang="de-DE" sz="1400" i="1" dirty="0" smtClean="0"/>
              <a:t> </a:t>
            </a:r>
            <a:r>
              <a:rPr lang="de-DE" sz="1400" i="1" dirty="0" err="1" smtClean="0"/>
              <a:t>to</a:t>
            </a:r>
            <a:r>
              <a:rPr lang="de-DE" sz="1400" i="1" dirty="0" smtClean="0"/>
              <a:t> </a:t>
            </a:r>
            <a:r>
              <a:rPr lang="de-DE" sz="1400" i="1" dirty="0" err="1" smtClean="0"/>
              <a:t>step</a:t>
            </a:r>
            <a:r>
              <a:rPr lang="de-DE" sz="1400" i="1" dirty="0" smtClean="0"/>
              <a:t> 2: </a:t>
            </a:r>
            <a:r>
              <a:rPr lang="de-DE" sz="1400" i="1" dirty="0" err="1" smtClean="0"/>
              <a:t>what</a:t>
            </a:r>
            <a:r>
              <a:rPr lang="de-DE" sz="1400" i="1" dirty="0" smtClean="0"/>
              <a:t> </a:t>
            </a:r>
            <a:r>
              <a:rPr lang="de-DE" sz="1400" i="1" dirty="0" err="1" smtClean="0"/>
              <a:t>is</a:t>
            </a:r>
            <a:r>
              <a:rPr lang="de-DE" sz="1400" i="1" dirty="0" smtClean="0"/>
              <a:t> </a:t>
            </a:r>
            <a:r>
              <a:rPr lang="de-DE" sz="1400" i="1" dirty="0" err="1" smtClean="0"/>
              <a:t>the</a:t>
            </a:r>
            <a:r>
              <a:rPr lang="de-DE" sz="1400" i="1" dirty="0" smtClean="0"/>
              <a:t> positive </a:t>
            </a:r>
            <a:r>
              <a:rPr lang="de-DE" sz="1400" i="1" dirty="0" err="1" smtClean="0"/>
              <a:t>change</a:t>
            </a:r>
            <a:r>
              <a:rPr lang="de-DE" sz="1400" i="1" dirty="0" smtClean="0"/>
              <a:t> </a:t>
            </a:r>
            <a:r>
              <a:rPr lang="de-DE" sz="1400" i="1" dirty="0" err="1" smtClean="0"/>
              <a:t>you</a:t>
            </a:r>
            <a:r>
              <a:rPr lang="de-DE" sz="1400" i="1" dirty="0" smtClean="0"/>
              <a:t> </a:t>
            </a:r>
            <a:r>
              <a:rPr lang="de-DE" sz="1400" i="1" dirty="0" err="1" smtClean="0"/>
              <a:t>want</a:t>
            </a:r>
            <a:r>
              <a:rPr lang="de-DE" sz="1400" i="1" dirty="0" smtClean="0"/>
              <a:t> </a:t>
            </a:r>
            <a:r>
              <a:rPr lang="de-DE" sz="1400" i="1" dirty="0" err="1" smtClean="0"/>
              <a:t>to</a:t>
            </a:r>
            <a:r>
              <a:rPr lang="de-DE" sz="1400" i="1" dirty="0" smtClean="0"/>
              <a:t> </a:t>
            </a:r>
            <a:r>
              <a:rPr lang="de-DE" sz="1400" i="1" dirty="0" err="1" smtClean="0"/>
              <a:t>see</a:t>
            </a:r>
            <a:r>
              <a:rPr lang="de-DE" sz="1400" i="1" dirty="0" smtClean="0"/>
              <a:t>? </a:t>
            </a:r>
            <a:r>
              <a:rPr lang="de-DE" sz="1400" i="1" dirty="0" err="1" smtClean="0"/>
              <a:t>Your</a:t>
            </a:r>
            <a:r>
              <a:rPr lang="de-DE" sz="1400" i="1" dirty="0" smtClean="0"/>
              <a:t> vision?</a:t>
            </a:r>
          </a:p>
          <a:p>
            <a:pPr marL="0" indent="0">
              <a:lnSpc>
                <a:spcPct val="100000"/>
              </a:lnSpc>
              <a:buNone/>
            </a:pPr>
            <a:endParaRPr lang="de-DE" sz="1400" i="1" dirty="0"/>
          </a:p>
          <a:p>
            <a:pPr marL="0" indent="0">
              <a:lnSpc>
                <a:spcPct val="100000"/>
              </a:lnSpc>
              <a:buNone/>
            </a:pPr>
            <a:r>
              <a:rPr lang="de-DE" sz="1400" i="1" dirty="0" err="1" smtClean="0"/>
              <a:t>Only</a:t>
            </a:r>
            <a:r>
              <a:rPr lang="de-DE" sz="1400" i="1" dirty="0" smtClean="0"/>
              <a:t> </a:t>
            </a:r>
            <a:r>
              <a:rPr lang="de-DE" sz="1400" i="1" dirty="0" err="1" smtClean="0"/>
              <a:t>then</a:t>
            </a:r>
            <a:r>
              <a:rPr lang="de-DE" sz="1400" i="1" dirty="0" smtClean="0"/>
              <a:t>, </a:t>
            </a:r>
            <a:r>
              <a:rPr lang="de-DE" sz="1400" i="1" dirty="0" err="1" smtClean="0"/>
              <a:t>move</a:t>
            </a:r>
            <a:r>
              <a:rPr lang="de-DE" sz="1400" i="1" dirty="0" smtClean="0"/>
              <a:t> </a:t>
            </a:r>
            <a:r>
              <a:rPr lang="de-DE" sz="1400" i="1" dirty="0" err="1" smtClean="0"/>
              <a:t>ahead</a:t>
            </a:r>
            <a:r>
              <a:rPr lang="de-DE" sz="1400" i="1" dirty="0" smtClean="0"/>
              <a:t> </a:t>
            </a:r>
            <a:r>
              <a:rPr lang="de-DE" sz="1400" i="1" dirty="0" err="1" smtClean="0"/>
              <a:t>through</a:t>
            </a:r>
            <a:r>
              <a:rPr lang="de-DE" sz="1400" i="1" dirty="0" smtClean="0"/>
              <a:t> </a:t>
            </a:r>
            <a:r>
              <a:rPr lang="de-DE" sz="1400" i="1" dirty="0" err="1" smtClean="0"/>
              <a:t>the</a:t>
            </a:r>
            <a:r>
              <a:rPr lang="de-DE" sz="1400" i="1" dirty="0" smtClean="0"/>
              <a:t> </a:t>
            </a:r>
            <a:r>
              <a:rPr lang="de-DE" sz="1400" i="1" dirty="0" err="1" smtClean="0"/>
              <a:t>remaining</a:t>
            </a:r>
            <a:r>
              <a:rPr lang="de-DE" sz="1400" i="1" dirty="0" smtClean="0"/>
              <a:t> </a:t>
            </a:r>
            <a:r>
              <a:rPr lang="de-DE" sz="1400" i="1" dirty="0" err="1" smtClean="0"/>
              <a:t>parts</a:t>
            </a:r>
            <a:r>
              <a:rPr lang="de-DE" sz="1400" i="1" dirty="0" smtClean="0"/>
              <a:t> </a:t>
            </a:r>
            <a:r>
              <a:rPr lang="de-DE" sz="1400" i="1" dirty="0" err="1" smtClean="0"/>
              <a:t>of</a:t>
            </a:r>
            <a:r>
              <a:rPr lang="de-DE" sz="1400" i="1" dirty="0" smtClean="0"/>
              <a:t> </a:t>
            </a:r>
            <a:r>
              <a:rPr lang="de-DE" sz="1400" i="1" dirty="0" err="1" smtClean="0"/>
              <a:t>the</a:t>
            </a:r>
            <a:r>
              <a:rPr lang="de-DE" sz="1400" i="1" dirty="0" smtClean="0"/>
              <a:t> </a:t>
            </a:r>
            <a:r>
              <a:rPr lang="de-DE" sz="1400" i="1" dirty="0" err="1" smtClean="0"/>
              <a:t>template</a:t>
            </a:r>
            <a:r>
              <a:rPr lang="de-DE" sz="1400" i="1" dirty="0" smtClean="0"/>
              <a:t>.</a:t>
            </a:r>
          </a:p>
          <a:p>
            <a:pPr>
              <a:lnSpc>
                <a:spcPct val="100000"/>
              </a:lnSpc>
            </a:pPr>
            <a:endParaRPr lang="de-DE" sz="1400" i="1" dirty="0" smtClean="0"/>
          </a:p>
          <a:p>
            <a:pPr>
              <a:lnSpc>
                <a:spcPct val="100000"/>
              </a:lnSpc>
            </a:pPr>
            <a:endParaRPr lang="de-DE" sz="1400" i="1" dirty="0"/>
          </a:p>
        </p:txBody>
      </p:sp>
    </p:spTree>
    <p:extLst>
      <p:ext uri="{BB962C8B-B14F-4D97-AF65-F5344CB8AC3E}">
        <p14:creationId xmlns:p14="http://schemas.microsoft.com/office/powerpoint/2010/main" val="1929875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Your</a:t>
            </a:r>
            <a:r>
              <a:rPr lang="de-DE" dirty="0" smtClean="0"/>
              <a:t> vision</a:t>
            </a:r>
            <a:endParaRPr lang="de-DE" dirty="0"/>
          </a:p>
        </p:txBody>
      </p:sp>
      <p:sp>
        <p:nvSpPr>
          <p:cNvPr id="3" name="Inhaltsplatzhalter 2"/>
          <p:cNvSpPr>
            <a:spLocks noGrp="1"/>
          </p:cNvSpPr>
          <p:nvPr>
            <p:ph idx="1"/>
          </p:nvPr>
        </p:nvSpPr>
        <p:spPr/>
        <p:txBody>
          <a:bodyPr/>
          <a:lstStyle/>
          <a:p>
            <a:pPr marL="0" indent="0">
              <a:buNone/>
            </a:pPr>
            <a:r>
              <a:rPr lang="de-DE" dirty="0" err="1" smtClean="0"/>
              <a:t>Here</a:t>
            </a:r>
            <a:r>
              <a:rPr lang="de-DE" dirty="0" smtClean="0"/>
              <a:t> </a:t>
            </a:r>
            <a:r>
              <a:rPr lang="de-DE" dirty="0" err="1" smtClean="0"/>
              <a:t>is</a:t>
            </a:r>
            <a:r>
              <a:rPr lang="de-DE" dirty="0" smtClean="0"/>
              <a:t> </a:t>
            </a:r>
            <a:r>
              <a:rPr lang="de-DE" dirty="0" err="1" smtClean="0"/>
              <a:t>space</a:t>
            </a:r>
            <a:r>
              <a:rPr lang="de-DE" dirty="0" smtClean="0"/>
              <a:t> </a:t>
            </a:r>
            <a:r>
              <a:rPr lang="de-DE" dirty="0" err="1" smtClean="0"/>
              <a:t>for</a:t>
            </a:r>
            <a:r>
              <a:rPr lang="de-DE" dirty="0" smtClean="0"/>
              <a:t> a </a:t>
            </a:r>
            <a:r>
              <a:rPr lang="de-DE" dirty="0" err="1" smtClean="0"/>
              <a:t>free</a:t>
            </a:r>
            <a:r>
              <a:rPr lang="de-DE" dirty="0" smtClean="0"/>
              <a:t>, </a:t>
            </a:r>
            <a:r>
              <a:rPr lang="de-DE" dirty="0" err="1" smtClean="0"/>
              <a:t>imaginary</a:t>
            </a:r>
            <a:r>
              <a:rPr lang="de-DE" dirty="0" smtClean="0"/>
              <a:t>, </a:t>
            </a:r>
            <a:r>
              <a:rPr lang="de-DE" dirty="0" err="1" smtClean="0"/>
              <a:t>drawing</a:t>
            </a:r>
            <a:r>
              <a:rPr lang="de-DE" dirty="0" smtClean="0"/>
              <a:t> </a:t>
            </a:r>
            <a:r>
              <a:rPr lang="de-DE" dirty="0" err="1" smtClean="0"/>
              <a:t>of</a:t>
            </a:r>
            <a:r>
              <a:rPr lang="de-DE" dirty="0" smtClean="0"/>
              <a:t> </a:t>
            </a:r>
            <a:r>
              <a:rPr lang="de-DE" dirty="0" err="1" smtClean="0"/>
              <a:t>your</a:t>
            </a:r>
            <a:r>
              <a:rPr lang="de-DE" dirty="0" smtClean="0"/>
              <a:t> vision</a:t>
            </a:r>
            <a:endParaRPr lang="de-DE" dirty="0"/>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448" y="2338047"/>
            <a:ext cx="4232377" cy="4232377"/>
          </a:xfrm>
          <a:prstGeom prst="rect">
            <a:avLst/>
          </a:prstGeom>
        </p:spPr>
      </p:pic>
    </p:spTree>
    <p:extLst>
      <p:ext uri="{BB962C8B-B14F-4D97-AF65-F5344CB8AC3E}">
        <p14:creationId xmlns:p14="http://schemas.microsoft.com/office/powerpoint/2010/main" val="2050133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err="1" smtClean="0"/>
              <a:t>Reflection</a:t>
            </a:r>
            <a:endParaRPr lang="de-DE" sz="3600" dirty="0"/>
          </a:p>
        </p:txBody>
      </p:sp>
      <p:sp>
        <p:nvSpPr>
          <p:cNvPr id="3" name="Untertitel 2"/>
          <p:cNvSpPr>
            <a:spLocks noGrp="1"/>
          </p:cNvSpPr>
          <p:nvPr>
            <p:ph type="subTitle" idx="1"/>
          </p:nvPr>
        </p:nvSpPr>
        <p:spPr>
          <a:xfrm>
            <a:off x="1320800" y="1597747"/>
            <a:ext cx="9144000" cy="4747634"/>
          </a:xfrm>
        </p:spPr>
        <p:txBody>
          <a:bodyPr>
            <a:normAutofit/>
          </a:bodyPr>
          <a:lstStyle/>
          <a:p>
            <a:pPr algn="l"/>
            <a:r>
              <a:rPr lang="de-DE" sz="2000" dirty="0" err="1" smtClean="0"/>
              <a:t>What</a:t>
            </a:r>
            <a:r>
              <a:rPr lang="de-DE" sz="2000" dirty="0" smtClean="0"/>
              <a:t> </a:t>
            </a:r>
            <a:r>
              <a:rPr lang="de-DE" sz="2000" dirty="0" err="1" smtClean="0"/>
              <a:t>were</a:t>
            </a:r>
            <a:r>
              <a:rPr lang="de-DE" sz="2000" dirty="0" smtClean="0"/>
              <a:t> </a:t>
            </a:r>
            <a:r>
              <a:rPr lang="de-DE" sz="2000" dirty="0" err="1" smtClean="0"/>
              <a:t>your</a:t>
            </a:r>
            <a:r>
              <a:rPr lang="de-DE" sz="2000" dirty="0" smtClean="0"/>
              <a:t> </a:t>
            </a:r>
            <a:r>
              <a:rPr lang="de-DE" sz="2000" dirty="0" err="1" smtClean="0"/>
              <a:t>main</a:t>
            </a:r>
            <a:r>
              <a:rPr lang="de-DE" sz="2000" dirty="0" smtClean="0"/>
              <a:t> </a:t>
            </a:r>
            <a:r>
              <a:rPr lang="de-DE" sz="2000" dirty="0" err="1" smtClean="0"/>
              <a:t>assumptions</a:t>
            </a:r>
            <a:r>
              <a:rPr lang="de-DE" sz="2000" dirty="0" smtClean="0"/>
              <a:t> </a:t>
            </a:r>
            <a:r>
              <a:rPr lang="de-DE" sz="2000" dirty="0" err="1" smtClean="0"/>
              <a:t>while</a:t>
            </a:r>
            <a:r>
              <a:rPr lang="de-DE" sz="2000" dirty="0" smtClean="0"/>
              <a:t> </a:t>
            </a:r>
            <a:r>
              <a:rPr lang="de-DE" sz="2000" dirty="0" err="1" smtClean="0"/>
              <a:t>creating</a:t>
            </a:r>
            <a:r>
              <a:rPr lang="de-DE" sz="2000" dirty="0" smtClean="0"/>
              <a:t> </a:t>
            </a:r>
            <a:r>
              <a:rPr lang="de-DE" sz="2000" dirty="0" err="1" smtClean="0"/>
              <a:t>your</a:t>
            </a:r>
            <a:r>
              <a:rPr lang="de-DE" sz="2000" dirty="0" smtClean="0"/>
              <a:t> </a:t>
            </a:r>
            <a:r>
              <a:rPr lang="de-DE" sz="2000" dirty="0" err="1" smtClean="0"/>
              <a:t>community</a:t>
            </a:r>
            <a:r>
              <a:rPr lang="de-DE" sz="2000" dirty="0" smtClean="0"/>
              <a:t> </a:t>
            </a:r>
            <a:r>
              <a:rPr lang="de-DE" sz="2000" dirty="0" err="1" smtClean="0"/>
              <a:t>map</a:t>
            </a:r>
            <a:r>
              <a:rPr lang="de-DE" sz="2000" dirty="0" smtClean="0"/>
              <a:t> </a:t>
            </a:r>
            <a:r>
              <a:rPr lang="de-DE" sz="2000" dirty="0" err="1" smtClean="0"/>
              <a:t>and</a:t>
            </a:r>
            <a:r>
              <a:rPr lang="de-DE" sz="2000" dirty="0" smtClean="0"/>
              <a:t> </a:t>
            </a:r>
            <a:r>
              <a:rPr lang="de-DE" sz="2000" dirty="0" err="1" smtClean="0"/>
              <a:t>theory</a:t>
            </a:r>
            <a:r>
              <a:rPr lang="de-DE" sz="2000" dirty="0" smtClean="0"/>
              <a:t> </a:t>
            </a:r>
            <a:r>
              <a:rPr lang="de-DE" sz="2000" dirty="0" err="1" smtClean="0"/>
              <a:t>of</a:t>
            </a:r>
            <a:r>
              <a:rPr lang="de-DE" sz="2000" dirty="0" smtClean="0"/>
              <a:t> </a:t>
            </a:r>
            <a:r>
              <a:rPr lang="de-DE" sz="2000" dirty="0" err="1" smtClean="0"/>
              <a:t>change</a:t>
            </a:r>
            <a:r>
              <a:rPr lang="de-DE" sz="2000" dirty="0" smtClean="0"/>
              <a:t>?</a:t>
            </a:r>
          </a:p>
          <a:p>
            <a:pPr algn="l"/>
            <a:r>
              <a:rPr lang="de-DE" sz="2000" dirty="0" err="1" smtClean="0"/>
              <a:t>What</a:t>
            </a:r>
            <a:r>
              <a:rPr lang="de-DE" sz="2000" dirty="0" smtClean="0"/>
              <a:t> </a:t>
            </a:r>
            <a:r>
              <a:rPr lang="de-DE" sz="2000" dirty="0" err="1" smtClean="0"/>
              <a:t>is</a:t>
            </a:r>
            <a:r>
              <a:rPr lang="de-DE" sz="2000" dirty="0" smtClean="0"/>
              <a:t> </a:t>
            </a:r>
            <a:r>
              <a:rPr lang="de-DE" sz="2000" dirty="0" err="1" smtClean="0"/>
              <a:t>your</a:t>
            </a:r>
            <a:r>
              <a:rPr lang="de-DE" sz="2000" dirty="0" smtClean="0"/>
              <a:t> </a:t>
            </a:r>
            <a:r>
              <a:rPr lang="de-DE" sz="2000" dirty="0" err="1" smtClean="0"/>
              <a:t>strategy</a:t>
            </a:r>
            <a:r>
              <a:rPr lang="de-DE" sz="2000" dirty="0" smtClean="0"/>
              <a:t> </a:t>
            </a:r>
            <a:r>
              <a:rPr lang="de-DE" sz="2000" dirty="0" err="1" smtClean="0"/>
              <a:t>for</a:t>
            </a:r>
            <a:r>
              <a:rPr lang="de-DE" sz="2000" dirty="0" smtClean="0"/>
              <a:t> </a:t>
            </a:r>
            <a:r>
              <a:rPr lang="de-DE" sz="2000" dirty="0" err="1" smtClean="0"/>
              <a:t>clarifying</a:t>
            </a:r>
            <a:r>
              <a:rPr lang="de-DE" sz="2000" dirty="0" smtClean="0"/>
              <a:t> </a:t>
            </a:r>
            <a:r>
              <a:rPr lang="de-DE" sz="2000" dirty="0" err="1" smtClean="0"/>
              <a:t>these</a:t>
            </a:r>
            <a:r>
              <a:rPr lang="de-DE" sz="2000" dirty="0" smtClean="0"/>
              <a:t> </a:t>
            </a:r>
            <a:r>
              <a:rPr lang="de-DE" sz="2000" dirty="0" err="1" smtClean="0"/>
              <a:t>assumptions</a:t>
            </a:r>
            <a:r>
              <a:rPr lang="de-DE" sz="2000" dirty="0" smtClean="0"/>
              <a:t>?</a:t>
            </a:r>
          </a:p>
          <a:p>
            <a:pPr algn="l"/>
            <a:r>
              <a:rPr lang="de-DE" sz="2000" dirty="0" err="1" smtClean="0"/>
              <a:t>Which</a:t>
            </a:r>
            <a:r>
              <a:rPr lang="de-DE" sz="2000" dirty="0" smtClean="0"/>
              <a:t> </a:t>
            </a:r>
            <a:r>
              <a:rPr lang="de-DE" sz="2000" dirty="0" err="1" smtClean="0"/>
              <a:t>questions</a:t>
            </a:r>
            <a:r>
              <a:rPr lang="de-DE" sz="2000" dirty="0" smtClean="0"/>
              <a:t> do </a:t>
            </a:r>
            <a:r>
              <a:rPr lang="de-DE" sz="2000" dirty="0" err="1" smtClean="0"/>
              <a:t>you</a:t>
            </a:r>
            <a:r>
              <a:rPr lang="de-DE" sz="2000" dirty="0" smtClean="0"/>
              <a:t> </a:t>
            </a:r>
            <a:r>
              <a:rPr lang="de-DE" sz="2000" dirty="0" err="1" smtClean="0"/>
              <a:t>need</a:t>
            </a:r>
            <a:r>
              <a:rPr lang="de-DE" sz="2000" dirty="0" smtClean="0"/>
              <a:t> </a:t>
            </a:r>
            <a:r>
              <a:rPr lang="de-DE" sz="2000" dirty="0" err="1" smtClean="0"/>
              <a:t>to</a:t>
            </a:r>
            <a:r>
              <a:rPr lang="de-DE" sz="2000" dirty="0" smtClean="0"/>
              <a:t> </a:t>
            </a:r>
            <a:r>
              <a:rPr lang="de-DE" sz="2000" dirty="0" err="1" smtClean="0"/>
              <a:t>ask</a:t>
            </a:r>
            <a:r>
              <a:rPr lang="de-DE" sz="2000" dirty="0" smtClean="0"/>
              <a:t> </a:t>
            </a:r>
            <a:r>
              <a:rPr lang="de-DE" sz="2000" dirty="0" err="1" smtClean="0"/>
              <a:t>now</a:t>
            </a:r>
            <a:r>
              <a:rPr lang="de-DE" sz="2000" dirty="0" smtClean="0"/>
              <a:t>?</a:t>
            </a:r>
          </a:p>
          <a:p>
            <a:pPr algn="l"/>
            <a:endParaRPr lang="de-DE" sz="2000" dirty="0"/>
          </a:p>
          <a:p>
            <a:pPr algn="l"/>
            <a:endParaRPr lang="de-DE" sz="2000" dirty="0" smtClean="0"/>
          </a:p>
          <a:p>
            <a:endParaRPr lang="de-DE" dirty="0"/>
          </a:p>
        </p:txBody>
      </p:sp>
    </p:spTree>
    <p:extLst>
      <p:ext uri="{BB962C8B-B14F-4D97-AF65-F5344CB8AC3E}">
        <p14:creationId xmlns:p14="http://schemas.microsoft.com/office/powerpoint/2010/main" val="159513877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928</Words>
  <Application>Microsoft Office PowerPoint</Application>
  <PresentationFormat>Breitbild</PresentationFormat>
  <Paragraphs>143</Paragraphs>
  <Slides>10</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10</vt:i4>
      </vt:variant>
    </vt:vector>
  </HeadingPairs>
  <TitlesOfParts>
    <vt:vector size="16" baseType="lpstr">
      <vt:lpstr>Arial</vt:lpstr>
      <vt:lpstr>Calibri</vt:lpstr>
      <vt:lpstr>Calibri Light</vt:lpstr>
      <vt:lpstr>Times New Roman</vt:lpstr>
      <vt:lpstr>Wingdings</vt:lpstr>
      <vt:lpstr>Office</vt:lpstr>
      <vt:lpstr>Community Learning for Local Change Online Course 2023 </vt:lpstr>
      <vt:lpstr>Assignment Goals and Working Mode</vt:lpstr>
      <vt:lpstr>Mapping your community</vt:lpstr>
      <vt:lpstr>PowerPoint-Präsentation</vt:lpstr>
      <vt:lpstr>Your hypothesis:  Which Sustainable Development Goals are in danger here?</vt:lpstr>
      <vt:lpstr>The System Context of the Community Challenge(s)</vt:lpstr>
      <vt:lpstr>PowerPoint-Präsentation</vt:lpstr>
      <vt:lpstr>Your vision</vt:lpstr>
      <vt:lpstr>Reflection</vt:lpstr>
      <vt:lpstr>References</vt:lpstr>
    </vt:vector>
  </TitlesOfParts>
  <Company>Hochschule für Wirtschaft und Umwelt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23</cp:revision>
  <dcterms:created xsi:type="dcterms:W3CDTF">2020-03-19T18:00:26Z</dcterms:created>
  <dcterms:modified xsi:type="dcterms:W3CDTF">2023-03-16T17:02:01Z</dcterms:modified>
</cp:coreProperties>
</file>