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2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1)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Template for Assignment </a:t>
            </a:r>
            <a:r>
              <a:rPr lang="en-US" sz="1800" b="1" dirty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– Community Innovation Field Research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This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helps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prepare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team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which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2 – The Community Innovation Field Research.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read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full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text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</a:t>
            </a:r>
            <a:r>
              <a:rPr lang="de-DE" sz="1800" dirty="0" smtClean="0">
                <a:solidFill>
                  <a:schemeClr val="tx1"/>
                </a:solidFill>
                <a:hlinkClick r:id="rId2"/>
              </a:rPr>
              <a:t>2022)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of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two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parts</a:t>
            </a:r>
            <a:r>
              <a:rPr lang="de-DE" sz="18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P</a:t>
            </a:r>
            <a:r>
              <a:rPr lang="de-DE" sz="1800" dirty="0" err="1" smtClean="0">
                <a:solidFill>
                  <a:schemeClr val="tx1"/>
                </a:solidFill>
              </a:rPr>
              <a:t>resentation</a:t>
            </a:r>
            <a:r>
              <a:rPr lang="de-DE" sz="1800" dirty="0" smtClean="0">
                <a:solidFill>
                  <a:schemeClr val="tx1"/>
                </a:solidFill>
              </a:rPr>
              <a:t> on May </a:t>
            </a:r>
            <a:r>
              <a:rPr lang="de-DE" sz="1800" dirty="0">
                <a:solidFill>
                  <a:schemeClr val="tx1"/>
                </a:solidFill>
              </a:rPr>
              <a:t>4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based</a:t>
            </a:r>
            <a:r>
              <a:rPr lang="de-DE" sz="1800" dirty="0" smtClean="0">
                <a:solidFill>
                  <a:schemeClr val="tx1"/>
                </a:solidFill>
              </a:rPr>
              <a:t> on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(pass/not pass)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Individual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5-page </a:t>
            </a:r>
            <a:r>
              <a:rPr lang="de-DE" sz="1800" dirty="0" err="1" smtClean="0">
                <a:solidFill>
                  <a:schemeClr val="tx1"/>
                </a:solidFill>
              </a:rPr>
              <a:t>report</a:t>
            </a:r>
            <a:r>
              <a:rPr lang="de-DE" sz="1800" dirty="0" smtClean="0">
                <a:solidFill>
                  <a:schemeClr val="tx1"/>
                </a:solidFill>
              </a:rPr>
              <a:t> plus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due on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same </a:t>
            </a:r>
            <a:r>
              <a:rPr lang="de-DE" sz="1800" dirty="0" err="1" smtClean="0">
                <a:solidFill>
                  <a:schemeClr val="tx1"/>
                </a:solidFill>
              </a:rPr>
              <a:t>day</a:t>
            </a:r>
            <a:r>
              <a:rPr lang="de-DE" sz="1800" dirty="0" smtClean="0">
                <a:solidFill>
                  <a:schemeClr val="tx1"/>
                </a:solidFill>
              </a:rPr>
              <a:t> at </a:t>
            </a:r>
            <a:r>
              <a:rPr lang="de-DE" sz="1800" dirty="0" err="1" smtClean="0">
                <a:solidFill>
                  <a:schemeClr val="tx1"/>
                </a:solidFill>
              </a:rPr>
              <a:t>midnight</a:t>
            </a:r>
            <a:r>
              <a:rPr lang="de-DE" sz="1800" dirty="0" smtClean="0">
                <a:solidFill>
                  <a:schemeClr val="tx1"/>
                </a:solidFill>
              </a:rPr>
              <a:t> CET (30%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module</a:t>
            </a:r>
            <a:r>
              <a:rPr lang="de-DE" sz="1800" dirty="0" smtClean="0">
                <a:solidFill>
                  <a:schemeClr val="tx1"/>
                </a:solidFill>
              </a:rPr>
              <a:t> grade)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preparing your presentation on May </a:t>
            </a:r>
            <a:r>
              <a:rPr lang="en-US" sz="1800" dirty="0">
                <a:solidFill>
                  <a:schemeClr val="tx1"/>
                </a:solidFill>
              </a:rPr>
              <a:t>3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a team presentation, based on all individually chosen cases for good practices.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 smtClean="0">
                <a:solidFill>
                  <a:schemeClr val="tx2"/>
                </a:solidFill>
              </a:rPr>
              <a:t>Template </a:t>
            </a:r>
            <a:r>
              <a:rPr lang="de-DE" sz="3600" dirty="0" err="1" smtClean="0">
                <a:solidFill>
                  <a:schemeClr val="tx2"/>
                </a:solidFill>
              </a:rPr>
              <a:t>for</a:t>
            </a:r>
            <a:r>
              <a:rPr lang="de-DE" sz="3600" dirty="0" smtClean="0">
                <a:solidFill>
                  <a:schemeClr val="tx2"/>
                </a:solidFill>
              </a:rPr>
              <a:t> Field Research </a:t>
            </a:r>
            <a:r>
              <a:rPr lang="de-DE" sz="3600" dirty="0" err="1" smtClean="0">
                <a:solidFill>
                  <a:schemeClr val="tx2"/>
                </a:solidFill>
              </a:rPr>
              <a:t>Presentation</a:t>
            </a: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May </a:t>
            </a:r>
            <a:r>
              <a:rPr lang="de-DE" sz="3600" dirty="0">
                <a:solidFill>
                  <a:schemeClr val="tx2"/>
                </a:solidFill>
              </a:rPr>
              <a:t>3</a:t>
            </a:r>
            <a:r>
              <a:rPr lang="de-DE" sz="3600" dirty="0" smtClean="0">
                <a:solidFill>
                  <a:schemeClr val="tx2"/>
                </a:solidFill>
              </a:rPr>
              <a:t>, 2022, </a:t>
            </a:r>
            <a:r>
              <a:rPr lang="de-DE" sz="3600" dirty="0" smtClean="0">
                <a:solidFill>
                  <a:schemeClr val="tx2"/>
                </a:solidFill>
              </a:rPr>
              <a:t>16 30 </a:t>
            </a:r>
            <a:r>
              <a:rPr lang="de-DE" sz="3600" dirty="0" err="1" smtClean="0">
                <a:solidFill>
                  <a:schemeClr val="tx2"/>
                </a:solidFill>
              </a:rPr>
              <a:t>pm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Pitch your Good Practice Case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max</a:t>
            </a:r>
            <a:r>
              <a:rPr lang="de-DE" sz="1800" dirty="0" smtClean="0">
                <a:solidFill>
                  <a:schemeClr val="tx1"/>
                </a:solidFill>
              </a:rPr>
              <a:t> 2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</a:t>
            </a:r>
            <a:r>
              <a:rPr lang="en-US" sz="1800" dirty="0" smtClean="0">
                <a:solidFill>
                  <a:schemeClr val="tx1"/>
                </a:solidFill>
              </a:rPr>
              <a:t>assignment description: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</a:t>
            </a:r>
            <a:r>
              <a:rPr lang="en-US" sz="1200" dirty="0" smtClean="0">
                <a:solidFill>
                  <a:schemeClr val="tx1"/>
                </a:solidFill>
                <a:hlinkClick r:id="rId2"/>
              </a:rPr>
              <a:t>2022)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</a:t>
            </a:r>
            <a:r>
              <a:rPr lang="en-US" sz="1800" dirty="0">
                <a:solidFill>
                  <a:schemeClr val="tx1"/>
                </a:solidFill>
              </a:rPr>
              <a:t>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</a:t>
            </a:r>
            <a:r>
              <a:rPr lang="en-US" sz="1800" b="1" dirty="0" smtClean="0">
                <a:solidFill>
                  <a:schemeClr val="tx2"/>
                </a:solidFill>
              </a:rPr>
              <a:t>4 (Business or Innovation Model), </a:t>
            </a:r>
            <a:r>
              <a:rPr lang="en-US" sz="1800" b="1" dirty="0">
                <a:solidFill>
                  <a:schemeClr val="tx2"/>
                </a:solidFill>
              </a:rPr>
              <a:t>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3" y="1988840"/>
            <a:ext cx="7416824" cy="42473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General </a:t>
            </a:r>
            <a:r>
              <a:rPr lang="de-DE" altLang="de-DE" b="1" dirty="0" err="1"/>
              <a:t>information</a:t>
            </a:r>
            <a:r>
              <a:rPr lang="de-DE" altLang="de-DE" b="1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various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finished</a:t>
            </a:r>
            <a:r>
              <a:rPr lang="de-DE" altLang="de-DE" dirty="0" smtClean="0"/>
              <a:t> on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google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folder</a:t>
            </a:r>
            <a:r>
              <a:rPr lang="de-DE" altLang="de-DE" dirty="0" smtClean="0"/>
              <a:t> on </a:t>
            </a:r>
          </a:p>
          <a:p>
            <a:pPr eaLnBrk="1" hangingPunct="1"/>
            <a:r>
              <a:rPr lang="de-DE" altLang="de-DE" b="1" dirty="0" err="1" smtClean="0"/>
              <a:t>Tuesday</a:t>
            </a:r>
            <a:r>
              <a:rPr lang="de-DE" altLang="de-DE" b="1" dirty="0" smtClean="0"/>
              <a:t>, May </a:t>
            </a:r>
            <a:r>
              <a:rPr lang="de-DE" altLang="de-DE" b="1" dirty="0"/>
              <a:t>3</a:t>
            </a:r>
            <a:r>
              <a:rPr lang="de-DE" altLang="de-DE" b="1" dirty="0" smtClean="0"/>
              <a:t>, 2022 </a:t>
            </a:r>
            <a:r>
              <a:rPr lang="de-DE" altLang="de-DE" b="1" dirty="0" smtClean="0"/>
              <a:t>at 16 30 </a:t>
            </a:r>
            <a:r>
              <a:rPr lang="de-DE" altLang="de-DE" b="1" dirty="0" err="1" smtClean="0"/>
              <a:t>pm</a:t>
            </a:r>
            <a:r>
              <a:rPr lang="de-DE" altLang="de-DE" b="1" dirty="0" smtClean="0"/>
              <a:t> CET.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 smtClean="0"/>
              <a:t>The </a:t>
            </a:r>
            <a:r>
              <a:rPr lang="de-DE" altLang="de-DE" dirty="0" err="1" smtClean="0"/>
              <a:t>accompanying</a:t>
            </a:r>
            <a:r>
              <a:rPr lang="de-DE" altLang="de-DE" dirty="0" smtClean="0"/>
              <a:t> </a:t>
            </a:r>
            <a:r>
              <a:rPr lang="de-DE" altLang="de-DE" b="1" dirty="0" smtClean="0"/>
              <a:t>individual </a:t>
            </a:r>
            <a:r>
              <a:rPr lang="de-DE" altLang="de-DE" b="1" dirty="0" err="1" smtClean="0"/>
              <a:t>written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report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(5 </a:t>
            </a:r>
            <a:r>
              <a:rPr lang="de-DE" altLang="de-DE" dirty="0" err="1" smtClean="0"/>
              <a:t>pages</a:t>
            </a:r>
            <a:r>
              <a:rPr lang="de-DE" altLang="de-DE" dirty="0" smtClean="0"/>
              <a:t> plus </a:t>
            </a:r>
            <a:r>
              <a:rPr lang="de-DE" altLang="de-DE" dirty="0" err="1" smtClean="0"/>
              <a:t>template</a:t>
            </a:r>
            <a:r>
              <a:rPr lang="de-DE" altLang="de-DE" dirty="0" smtClean="0"/>
              <a:t>) </a:t>
            </a:r>
            <a:r>
              <a:rPr lang="de-DE" altLang="de-DE" dirty="0" err="1" smtClean="0"/>
              <a:t>is</a:t>
            </a:r>
            <a:r>
              <a:rPr lang="de-DE" altLang="de-DE" dirty="0" smtClean="0"/>
              <a:t> also due on </a:t>
            </a:r>
            <a:r>
              <a:rPr lang="de-DE" altLang="de-DE" b="1" dirty="0" smtClean="0"/>
              <a:t>May </a:t>
            </a:r>
            <a:r>
              <a:rPr lang="de-DE" altLang="de-DE" b="1" dirty="0" smtClean="0"/>
              <a:t>3, 2022, </a:t>
            </a:r>
            <a:r>
              <a:rPr lang="de-DE" altLang="de-DE" b="1" dirty="0" smtClean="0"/>
              <a:t>at </a:t>
            </a:r>
            <a:r>
              <a:rPr lang="de-DE" altLang="de-DE" b="1" dirty="0" err="1" smtClean="0"/>
              <a:t>midnight</a:t>
            </a:r>
            <a:r>
              <a:rPr lang="de-DE" altLang="de-DE" b="1" dirty="0" smtClean="0"/>
              <a:t> CET</a:t>
            </a:r>
            <a:r>
              <a:rPr lang="de-DE" altLang="de-DE" dirty="0" smtClean="0"/>
              <a:t>.</a:t>
            </a:r>
          </a:p>
          <a:p>
            <a:pPr eaLnBrk="1" hangingPunct="1"/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Bildschirmpräsentation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Social Entrepreneurship for Local Change Template for Field Research Presentation May 3, 2022, 16 30 pm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28</cp:revision>
  <dcterms:created xsi:type="dcterms:W3CDTF">2015-11-26T11:09:04Z</dcterms:created>
  <dcterms:modified xsi:type="dcterms:W3CDTF">2022-03-14T11:05:19Z</dcterms:modified>
</cp:coreProperties>
</file>