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60" r:id="rId5"/>
    <p:sldId id="258" r:id="rId6"/>
    <p:sldId id="261" r:id="rId7"/>
    <p:sldId id="259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14.03.2022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2:_Community_Innovation_Field_Research_(2022)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ocalchangewiki.hfwu.de/index.php?title=Assignment_2:_Community_Innovation_Field_Research_(2021)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1800" b="1" dirty="0" smtClean="0">
                <a:solidFill>
                  <a:schemeClr val="tx2"/>
                </a:solidFill>
              </a:rPr>
              <a:t>Template for Assignment </a:t>
            </a:r>
            <a:r>
              <a:rPr lang="en-US" sz="1800" b="1" dirty="0">
                <a:solidFill>
                  <a:schemeClr val="tx2"/>
                </a:solidFill>
              </a:rPr>
              <a:t>2</a:t>
            </a:r>
            <a:r>
              <a:rPr lang="en-US" sz="1800" b="1" dirty="0" smtClean="0">
                <a:solidFill>
                  <a:schemeClr val="tx2"/>
                </a:solidFill>
              </a:rPr>
              <a:t> – Community Innovation Field Research</a:t>
            </a:r>
            <a:endParaRPr lang="en-US" sz="1800" b="1" dirty="0">
              <a:solidFill>
                <a:schemeClr val="tx2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This </a:t>
            </a:r>
            <a:r>
              <a:rPr lang="de-DE" sz="1800" dirty="0" err="1" smtClean="0">
                <a:solidFill>
                  <a:schemeClr val="tx1"/>
                </a:solidFill>
              </a:rPr>
              <a:t>template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helps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to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prepare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team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presentation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which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part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Assignment</a:t>
            </a:r>
            <a:r>
              <a:rPr lang="de-DE" sz="1800" dirty="0" smtClean="0">
                <a:solidFill>
                  <a:schemeClr val="tx1"/>
                </a:solidFill>
              </a:rPr>
              <a:t> 2 – The Community Innovation Field Research.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read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full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assignment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text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here</a:t>
            </a:r>
            <a:r>
              <a:rPr lang="de-DE" sz="18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de-DE" sz="1800" dirty="0">
                <a:solidFill>
                  <a:schemeClr val="tx1"/>
                </a:solidFill>
                <a:hlinkClick r:id="rId2"/>
              </a:rPr>
              <a:t>https://localchangewiki.hfwu.de/index.php?title=Assignment_2:_Community_Innovation_Field_Research_(</a:t>
            </a:r>
            <a:r>
              <a:rPr lang="de-DE" sz="1800" dirty="0" smtClean="0">
                <a:solidFill>
                  <a:schemeClr val="tx1"/>
                </a:solidFill>
                <a:hlinkClick r:id="rId2"/>
              </a:rPr>
              <a:t>2022)</a:t>
            </a:r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This </a:t>
            </a:r>
            <a:r>
              <a:rPr lang="de-DE" sz="1800" b="1" dirty="0" err="1" smtClean="0">
                <a:solidFill>
                  <a:schemeClr val="tx1"/>
                </a:solidFill>
              </a:rPr>
              <a:t>assignment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consists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of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two</a:t>
            </a:r>
            <a:r>
              <a:rPr lang="de-DE" sz="1800" b="1" dirty="0" smtClean="0">
                <a:solidFill>
                  <a:schemeClr val="tx1"/>
                </a:solidFill>
              </a:rPr>
              <a:t> </a:t>
            </a:r>
            <a:r>
              <a:rPr lang="de-DE" sz="1800" b="1" dirty="0" err="1" smtClean="0">
                <a:solidFill>
                  <a:schemeClr val="tx1"/>
                </a:solidFill>
              </a:rPr>
              <a:t>parts</a:t>
            </a:r>
            <a:r>
              <a:rPr lang="de-DE" sz="1800" b="1" dirty="0" smtClean="0">
                <a:solidFill>
                  <a:schemeClr val="tx1"/>
                </a:solidFill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part</a:t>
            </a:r>
            <a:r>
              <a:rPr lang="de-DE" sz="1800" dirty="0" smtClean="0">
                <a:solidFill>
                  <a:schemeClr val="tx1"/>
                </a:solidFill>
              </a:rPr>
              <a:t>: </a:t>
            </a:r>
            <a:r>
              <a:rPr lang="de-DE" sz="1800" dirty="0" err="1">
                <a:solidFill>
                  <a:schemeClr val="tx1"/>
                </a:solidFill>
              </a:rPr>
              <a:t>P</a:t>
            </a:r>
            <a:r>
              <a:rPr lang="de-DE" sz="1800" dirty="0" err="1" smtClean="0">
                <a:solidFill>
                  <a:schemeClr val="tx1"/>
                </a:solidFill>
              </a:rPr>
              <a:t>resentation</a:t>
            </a:r>
            <a:r>
              <a:rPr lang="de-DE" sz="1800" dirty="0" smtClean="0">
                <a:solidFill>
                  <a:schemeClr val="tx1"/>
                </a:solidFill>
              </a:rPr>
              <a:t> on May </a:t>
            </a:r>
            <a:r>
              <a:rPr lang="de-DE" sz="1800" dirty="0">
                <a:solidFill>
                  <a:schemeClr val="tx1"/>
                </a:solidFill>
              </a:rPr>
              <a:t>4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based</a:t>
            </a:r>
            <a:r>
              <a:rPr lang="de-DE" sz="1800" dirty="0" smtClean="0">
                <a:solidFill>
                  <a:schemeClr val="tx1"/>
                </a:solidFill>
              </a:rPr>
              <a:t> on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template</a:t>
            </a:r>
            <a:r>
              <a:rPr lang="de-DE" sz="1800" dirty="0" smtClean="0">
                <a:solidFill>
                  <a:schemeClr val="tx1"/>
                </a:solidFill>
              </a:rPr>
              <a:t> (pass/not pass)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800" dirty="0" smtClean="0">
                <a:solidFill>
                  <a:schemeClr val="tx1"/>
                </a:solidFill>
              </a:rPr>
              <a:t>Individual </a:t>
            </a:r>
            <a:r>
              <a:rPr lang="de-DE" sz="1800" dirty="0" err="1" smtClean="0">
                <a:solidFill>
                  <a:schemeClr val="tx1"/>
                </a:solidFill>
              </a:rPr>
              <a:t>part</a:t>
            </a:r>
            <a:r>
              <a:rPr lang="de-DE" sz="1800" dirty="0" smtClean="0">
                <a:solidFill>
                  <a:schemeClr val="tx1"/>
                </a:solidFill>
              </a:rPr>
              <a:t>: 5-page </a:t>
            </a:r>
            <a:r>
              <a:rPr lang="de-DE" sz="1800" dirty="0" err="1" smtClean="0">
                <a:solidFill>
                  <a:schemeClr val="tx1"/>
                </a:solidFill>
              </a:rPr>
              <a:t>report</a:t>
            </a:r>
            <a:r>
              <a:rPr lang="de-DE" sz="1800" dirty="0" smtClean="0">
                <a:solidFill>
                  <a:schemeClr val="tx1"/>
                </a:solidFill>
              </a:rPr>
              <a:t> plus </a:t>
            </a:r>
            <a:r>
              <a:rPr lang="de-DE" sz="1800" dirty="0" err="1" smtClean="0">
                <a:solidFill>
                  <a:schemeClr val="tx1"/>
                </a:solidFill>
              </a:rPr>
              <a:t>template</a:t>
            </a:r>
            <a:r>
              <a:rPr lang="de-DE" sz="1800" dirty="0" smtClean="0">
                <a:solidFill>
                  <a:schemeClr val="tx1"/>
                </a:solidFill>
              </a:rPr>
              <a:t> due on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same </a:t>
            </a:r>
            <a:r>
              <a:rPr lang="de-DE" sz="1800" dirty="0" err="1" smtClean="0">
                <a:solidFill>
                  <a:schemeClr val="tx1"/>
                </a:solidFill>
              </a:rPr>
              <a:t>day</a:t>
            </a:r>
            <a:r>
              <a:rPr lang="de-DE" sz="1800" dirty="0" smtClean="0">
                <a:solidFill>
                  <a:schemeClr val="tx1"/>
                </a:solidFill>
              </a:rPr>
              <a:t> at </a:t>
            </a:r>
            <a:r>
              <a:rPr lang="de-DE" sz="1800" dirty="0" err="1" smtClean="0">
                <a:solidFill>
                  <a:schemeClr val="tx1"/>
                </a:solidFill>
              </a:rPr>
              <a:t>midnight</a:t>
            </a:r>
            <a:r>
              <a:rPr lang="de-DE" sz="1800" dirty="0" smtClean="0">
                <a:solidFill>
                  <a:schemeClr val="tx1"/>
                </a:solidFill>
              </a:rPr>
              <a:t> CET (30%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module</a:t>
            </a:r>
            <a:r>
              <a:rPr lang="de-DE" sz="1800" dirty="0" smtClean="0">
                <a:solidFill>
                  <a:schemeClr val="tx1"/>
                </a:solidFill>
              </a:rPr>
              <a:t> grade) 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Please use this template for preparing your presentation on May </a:t>
            </a:r>
            <a:r>
              <a:rPr lang="en-US" sz="1800" dirty="0">
                <a:solidFill>
                  <a:schemeClr val="tx1"/>
                </a:solidFill>
              </a:rPr>
              <a:t>3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This is a team presentation, based on all individually chosen cases for good practices.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This is just a content framework. Feel free to give it your personal touch.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804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352928" cy="1470025"/>
          </a:xfrm>
        </p:spPr>
        <p:txBody>
          <a:bodyPr>
            <a:normAutofit fontScale="90000"/>
          </a:bodyPr>
          <a:lstStyle/>
          <a:p>
            <a:r>
              <a:rPr lang="de-DE" sz="3600" dirty="0" err="1"/>
              <a:t>Social</a:t>
            </a:r>
            <a:r>
              <a:rPr lang="de-DE" sz="3600" dirty="0"/>
              <a:t> Entrepreneurship </a:t>
            </a:r>
            <a:r>
              <a:rPr lang="de-DE" sz="3600" dirty="0" err="1"/>
              <a:t>for</a:t>
            </a:r>
            <a:r>
              <a:rPr lang="de-DE" sz="3600" dirty="0"/>
              <a:t> </a:t>
            </a:r>
            <a:r>
              <a:rPr lang="de-DE" sz="3600" dirty="0" err="1"/>
              <a:t>Local</a:t>
            </a:r>
            <a:r>
              <a:rPr lang="de-DE" sz="3600" dirty="0"/>
              <a:t> Change</a:t>
            </a:r>
            <a:br>
              <a:rPr lang="de-DE" sz="3600" dirty="0"/>
            </a:br>
            <a:r>
              <a:rPr lang="de-DE" sz="3600" dirty="0" smtClean="0">
                <a:solidFill>
                  <a:schemeClr val="tx2"/>
                </a:solidFill>
              </a:rPr>
              <a:t>Template </a:t>
            </a:r>
            <a:r>
              <a:rPr lang="de-DE" sz="3600" dirty="0" err="1" smtClean="0">
                <a:solidFill>
                  <a:schemeClr val="tx2"/>
                </a:solidFill>
              </a:rPr>
              <a:t>for</a:t>
            </a:r>
            <a:r>
              <a:rPr lang="de-DE" sz="3600" dirty="0" smtClean="0">
                <a:solidFill>
                  <a:schemeClr val="tx2"/>
                </a:solidFill>
              </a:rPr>
              <a:t> Field Research </a:t>
            </a:r>
            <a:r>
              <a:rPr lang="de-DE" sz="3600" dirty="0" err="1" smtClean="0">
                <a:solidFill>
                  <a:schemeClr val="tx2"/>
                </a:solidFill>
              </a:rPr>
              <a:t>Presentation</a:t>
            </a:r>
            <a:r>
              <a:rPr lang="de-DE" sz="3600" dirty="0" smtClean="0">
                <a:solidFill>
                  <a:schemeClr val="tx2"/>
                </a:solidFill>
              </a:rPr>
              <a:t/>
            </a:r>
            <a:br>
              <a:rPr lang="de-DE" sz="3600" dirty="0" smtClean="0">
                <a:solidFill>
                  <a:schemeClr val="tx2"/>
                </a:solidFill>
              </a:rPr>
            </a:br>
            <a:r>
              <a:rPr lang="de-DE" sz="3600" dirty="0" smtClean="0">
                <a:solidFill>
                  <a:schemeClr val="tx2"/>
                </a:solidFill>
              </a:rPr>
              <a:t>May </a:t>
            </a:r>
            <a:r>
              <a:rPr lang="de-DE" sz="3600" dirty="0">
                <a:solidFill>
                  <a:schemeClr val="tx2"/>
                </a:solidFill>
              </a:rPr>
              <a:t>3</a:t>
            </a:r>
            <a:r>
              <a:rPr lang="de-DE" sz="3600" dirty="0" smtClean="0">
                <a:solidFill>
                  <a:schemeClr val="tx2"/>
                </a:solidFill>
              </a:rPr>
              <a:t>, 2022, </a:t>
            </a:r>
            <a:r>
              <a:rPr lang="de-DE" sz="3600" dirty="0" smtClean="0">
                <a:solidFill>
                  <a:schemeClr val="tx2"/>
                </a:solidFill>
              </a:rPr>
              <a:t>16 30 </a:t>
            </a:r>
            <a:r>
              <a:rPr lang="de-DE" sz="3600" dirty="0" err="1" smtClean="0">
                <a:solidFill>
                  <a:schemeClr val="tx2"/>
                </a:solidFill>
              </a:rPr>
              <a:t>pm</a:t>
            </a:r>
            <a:endParaRPr lang="de-DE" sz="3600" dirty="0">
              <a:solidFill>
                <a:schemeClr val="tx2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/>
              <a:t>Working Group: x</a:t>
            </a:r>
          </a:p>
          <a:p>
            <a:endParaRPr lang="de-DE" dirty="0"/>
          </a:p>
          <a:p>
            <a:r>
              <a:rPr lang="de-DE" dirty="0"/>
              <a:t>Group </a:t>
            </a:r>
            <a:r>
              <a:rPr lang="de-DE" dirty="0" err="1"/>
              <a:t>members</a:t>
            </a:r>
            <a:r>
              <a:rPr lang="de-DE" dirty="0"/>
              <a:t>: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xxx</a:t>
            </a:r>
          </a:p>
          <a:p>
            <a:r>
              <a:rPr lang="de-DE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5472608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tx2"/>
                </a:solidFill>
              </a:rPr>
              <a:t>Pitch your Good Practice Case</a:t>
            </a:r>
            <a:endParaRPr lang="en-US" sz="1800" b="1" dirty="0">
              <a:solidFill>
                <a:schemeClr val="tx2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What is a pitch? A pitch is very common in the start-up scene. Whenever you have to present your idea in front of customers, investors or other stakeholders, it is called a pitch. The tricky thing about it: You only have a limited amount of time.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Basically, a pitch is presenting your business plan (or the business model canvas) verbally. With the limited amount of time you should be very precise, clear and structured but still deliver a stimulating presentation to get the attention of your audience. Look for tips on the internet on how to pitch.  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Presentation time: 2 minutes for your pitch (we will be strict on the time)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Tip: Practice your pitch presentation beforehand! 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</a:rPr>
              <a:t>A maximum of 2 slides per member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de-DE" sz="1800" dirty="0">
                <a:solidFill>
                  <a:schemeClr val="tx1"/>
                </a:solidFill>
              </a:rPr>
              <a:t>Copy </a:t>
            </a:r>
            <a:r>
              <a:rPr lang="de-DE" sz="1800" dirty="0" err="1">
                <a:solidFill>
                  <a:schemeClr val="tx1"/>
                </a:solidFill>
              </a:rPr>
              <a:t>this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slide</a:t>
            </a:r>
            <a:r>
              <a:rPr lang="de-DE" sz="1800" dirty="0">
                <a:solidFill>
                  <a:schemeClr val="tx1"/>
                </a:solidFill>
              </a:rPr>
              <a:t> – </a:t>
            </a:r>
            <a:r>
              <a:rPr lang="de-DE" sz="1800" dirty="0" err="1" smtClean="0">
                <a:solidFill>
                  <a:schemeClr val="tx1"/>
                </a:solidFill>
              </a:rPr>
              <a:t>max</a:t>
            </a:r>
            <a:r>
              <a:rPr lang="de-DE" sz="1800" dirty="0" smtClean="0">
                <a:solidFill>
                  <a:schemeClr val="tx1"/>
                </a:solidFill>
              </a:rPr>
              <a:t> 2 </a:t>
            </a:r>
            <a:r>
              <a:rPr lang="de-DE" sz="1800" dirty="0" err="1">
                <a:solidFill>
                  <a:schemeClr val="tx1"/>
                </a:solidFill>
              </a:rPr>
              <a:t>for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each</a:t>
            </a:r>
            <a:r>
              <a:rPr lang="de-DE" sz="1800" dirty="0">
                <a:solidFill>
                  <a:schemeClr val="tx1"/>
                </a:solidFill>
              </a:rPr>
              <a:t> </a:t>
            </a:r>
            <a:r>
              <a:rPr lang="de-DE" sz="1800" dirty="0" err="1">
                <a:solidFill>
                  <a:schemeClr val="tx1"/>
                </a:solidFill>
              </a:rPr>
              <a:t>member</a:t>
            </a:r>
            <a:r>
              <a:rPr lang="de-DE" sz="1800" dirty="0">
                <a:solidFill>
                  <a:schemeClr val="tx1"/>
                </a:solidFill>
              </a:rPr>
              <a:t> and </a:t>
            </a:r>
            <a:r>
              <a:rPr lang="de-DE" sz="1800" dirty="0" err="1">
                <a:solidFill>
                  <a:schemeClr val="tx1"/>
                </a:solidFill>
              </a:rPr>
              <a:t>case</a:t>
            </a:r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280920" cy="2664296"/>
          </a:xfrm>
        </p:spPr>
        <p:txBody>
          <a:bodyPr>
            <a:normAutofit/>
          </a:bodyPr>
          <a:lstStyle/>
          <a:p>
            <a:pPr algn="l"/>
            <a:r>
              <a:rPr lang="de-DE" sz="1800" b="1" dirty="0" err="1">
                <a:solidFill>
                  <a:schemeClr val="tx2"/>
                </a:solidFill>
              </a:rPr>
              <a:t>Present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your</a:t>
            </a:r>
            <a:r>
              <a:rPr lang="de-DE" sz="1800" b="1" dirty="0">
                <a:solidFill>
                  <a:schemeClr val="tx2"/>
                </a:solidFill>
              </a:rPr>
              <a:t> </a:t>
            </a:r>
            <a:r>
              <a:rPr lang="de-DE" sz="1800" b="1" dirty="0" err="1">
                <a:solidFill>
                  <a:schemeClr val="tx2"/>
                </a:solidFill>
              </a:rPr>
              <a:t>cross-cutting</a:t>
            </a:r>
            <a:r>
              <a:rPr lang="de-DE" sz="1800" b="1" dirty="0">
                <a:solidFill>
                  <a:schemeClr val="tx2"/>
                </a:solidFill>
              </a:rPr>
              <a:t> Question</a:t>
            </a:r>
          </a:p>
          <a:p>
            <a:pPr algn="l"/>
            <a:endParaRPr lang="de-DE" sz="1800" b="1" dirty="0">
              <a:solidFill>
                <a:schemeClr val="tx1"/>
              </a:solidFill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A set of example questions has been provided in the </a:t>
            </a:r>
            <a:r>
              <a:rPr lang="en-US" sz="1800" dirty="0" smtClean="0">
                <a:solidFill>
                  <a:schemeClr val="tx1"/>
                </a:solidFill>
              </a:rPr>
              <a:t>assignment description:</a:t>
            </a:r>
          </a:p>
          <a:p>
            <a:pPr algn="l"/>
            <a:r>
              <a:rPr lang="en-US" sz="1200" dirty="0">
                <a:solidFill>
                  <a:schemeClr val="tx1"/>
                </a:solidFill>
                <a:hlinkClick r:id="rId2"/>
              </a:rPr>
              <a:t>https://localchangewiki.hfwu.de/index.php?title=Assignment_2:_Community_Innovation_Field_Research_(</a:t>
            </a:r>
            <a:r>
              <a:rPr lang="en-US" sz="1200" dirty="0" smtClean="0">
                <a:solidFill>
                  <a:schemeClr val="tx1"/>
                </a:solidFill>
                <a:hlinkClick r:id="rId2"/>
              </a:rPr>
              <a:t>2022)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l"/>
            <a:endParaRPr lang="en-US" sz="12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Please </a:t>
            </a:r>
            <a:r>
              <a:rPr lang="en-US" sz="1800" dirty="0">
                <a:solidFill>
                  <a:schemeClr val="tx1"/>
                </a:solidFill>
              </a:rPr>
              <a:t>select one of those questions or define a new one.</a:t>
            </a:r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A Matrix Overview of your comparative Analysis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Your Conclusion(s)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24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648072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Optional: On the last page you can give an outlook of your own idea(s) for assignment </a:t>
            </a:r>
            <a:r>
              <a:rPr lang="en-US" sz="1800" b="1" dirty="0" smtClean="0">
                <a:solidFill>
                  <a:schemeClr val="tx2"/>
                </a:solidFill>
              </a:rPr>
              <a:t>4 (Business or Innovation Model), </a:t>
            </a:r>
            <a:r>
              <a:rPr lang="en-US" sz="1800" b="1" dirty="0">
                <a:solidFill>
                  <a:schemeClr val="tx2"/>
                </a:solidFill>
              </a:rPr>
              <a:t>if you have already one</a:t>
            </a: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39553" y="1988840"/>
            <a:ext cx="7416824" cy="424731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de-DE" altLang="de-DE" b="1" dirty="0"/>
              <a:t>General </a:t>
            </a:r>
            <a:r>
              <a:rPr lang="de-DE" altLang="de-DE" b="1" dirty="0" err="1"/>
              <a:t>information</a:t>
            </a:r>
            <a:r>
              <a:rPr lang="de-DE" altLang="de-DE" b="1" dirty="0"/>
              <a:t>: 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/>
              <a:t>Time </a:t>
            </a:r>
            <a:r>
              <a:rPr lang="de-DE" altLang="de-DE" dirty="0" err="1"/>
              <a:t>frame</a:t>
            </a:r>
            <a:r>
              <a:rPr lang="de-DE" altLang="de-DE" dirty="0"/>
              <a:t>: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the</a:t>
            </a:r>
            <a:r>
              <a:rPr lang="de-DE" altLang="de-DE" dirty="0"/>
              <a:t> pitch + 2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for</a:t>
            </a:r>
            <a:r>
              <a:rPr lang="de-DE" altLang="de-DE" dirty="0"/>
              <a:t> </a:t>
            </a:r>
            <a:r>
              <a:rPr lang="de-DE" altLang="de-DE" dirty="0" err="1"/>
              <a:t>every</a:t>
            </a:r>
            <a:r>
              <a:rPr lang="de-DE" altLang="de-DE" dirty="0"/>
              <a:t> </a:t>
            </a:r>
            <a:r>
              <a:rPr lang="de-DE" altLang="de-DE" dirty="0" err="1"/>
              <a:t>other</a:t>
            </a:r>
            <a:r>
              <a:rPr lang="de-DE" altLang="de-DE" dirty="0"/>
              <a:t> </a:t>
            </a:r>
            <a:r>
              <a:rPr lang="de-DE" altLang="de-DE" dirty="0" err="1"/>
              <a:t>slide</a:t>
            </a:r>
            <a:r>
              <a:rPr lang="de-DE" altLang="de-DE" dirty="0"/>
              <a:t>. </a:t>
            </a:r>
          </a:p>
          <a:p>
            <a:pPr eaLnBrk="1" hangingPunct="1"/>
            <a:r>
              <a:rPr lang="de-DE" altLang="de-DE" dirty="0"/>
              <a:t>In total 14-16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r>
              <a:rPr lang="de-DE" altLang="de-DE" dirty="0"/>
              <a:t> </a:t>
            </a:r>
            <a:r>
              <a:rPr lang="de-DE" altLang="de-DE" b="1" dirty="0"/>
              <a:t>maximum</a:t>
            </a:r>
            <a:r>
              <a:rPr lang="de-DE" altLang="de-DE" dirty="0"/>
              <a:t> + 6-8 </a:t>
            </a:r>
            <a:r>
              <a:rPr lang="de-DE" altLang="de-DE" dirty="0" err="1"/>
              <a:t>minutes</a:t>
            </a:r>
            <a:r>
              <a:rPr lang="de-DE" altLang="de-DE" dirty="0"/>
              <a:t> </a:t>
            </a:r>
            <a:r>
              <a:rPr lang="de-DE" altLang="de-DE" dirty="0" err="1"/>
              <a:t>discussion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 smtClean="0"/>
              <a:t>various</a:t>
            </a:r>
            <a:r>
              <a:rPr lang="de-DE" altLang="de-DE" b="1" dirty="0" smtClean="0"/>
              <a:t> </a:t>
            </a:r>
            <a:r>
              <a:rPr lang="de-DE" altLang="de-DE" b="1" dirty="0"/>
              <a:t>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smtClean="0"/>
              <a:t>This </a:t>
            </a:r>
            <a:r>
              <a:rPr lang="de-DE" altLang="de-DE" dirty="0" err="1" smtClean="0"/>
              <a:t>presentation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needs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to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be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finished</a:t>
            </a:r>
            <a:r>
              <a:rPr lang="de-DE" altLang="de-DE" dirty="0" smtClean="0"/>
              <a:t> on </a:t>
            </a:r>
            <a:r>
              <a:rPr lang="de-DE" altLang="de-DE" dirty="0" err="1" smtClean="0"/>
              <a:t>your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google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folder</a:t>
            </a:r>
            <a:r>
              <a:rPr lang="de-DE" altLang="de-DE" dirty="0" smtClean="0"/>
              <a:t> on </a:t>
            </a:r>
          </a:p>
          <a:p>
            <a:pPr eaLnBrk="1" hangingPunct="1"/>
            <a:r>
              <a:rPr lang="de-DE" altLang="de-DE" b="1" dirty="0" err="1" smtClean="0"/>
              <a:t>Tuesday</a:t>
            </a:r>
            <a:r>
              <a:rPr lang="de-DE" altLang="de-DE" b="1" dirty="0" smtClean="0"/>
              <a:t>, May </a:t>
            </a:r>
            <a:r>
              <a:rPr lang="de-DE" altLang="de-DE" b="1" dirty="0"/>
              <a:t>3</a:t>
            </a:r>
            <a:r>
              <a:rPr lang="de-DE" altLang="de-DE" b="1" dirty="0" smtClean="0"/>
              <a:t>, 2022 </a:t>
            </a:r>
            <a:r>
              <a:rPr lang="de-DE" altLang="de-DE" b="1" dirty="0" smtClean="0"/>
              <a:t>at 16 30 </a:t>
            </a:r>
            <a:r>
              <a:rPr lang="de-DE" altLang="de-DE" b="1" dirty="0" err="1" smtClean="0"/>
              <a:t>pm</a:t>
            </a:r>
            <a:r>
              <a:rPr lang="de-DE" altLang="de-DE" b="1" dirty="0" smtClean="0"/>
              <a:t> CET.</a:t>
            </a:r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dirty="0" smtClean="0"/>
              <a:t>The </a:t>
            </a:r>
            <a:r>
              <a:rPr lang="de-DE" altLang="de-DE" dirty="0" err="1" smtClean="0"/>
              <a:t>accompanying</a:t>
            </a:r>
            <a:r>
              <a:rPr lang="de-DE" altLang="de-DE" dirty="0" smtClean="0"/>
              <a:t> </a:t>
            </a:r>
            <a:r>
              <a:rPr lang="de-DE" altLang="de-DE" b="1" dirty="0" smtClean="0"/>
              <a:t>individual </a:t>
            </a:r>
            <a:r>
              <a:rPr lang="de-DE" altLang="de-DE" b="1" dirty="0" err="1" smtClean="0"/>
              <a:t>written</a:t>
            </a:r>
            <a:r>
              <a:rPr lang="de-DE" altLang="de-DE" b="1" dirty="0" smtClean="0"/>
              <a:t> </a:t>
            </a:r>
            <a:r>
              <a:rPr lang="de-DE" altLang="de-DE" b="1" dirty="0" err="1" smtClean="0"/>
              <a:t>report</a:t>
            </a:r>
            <a:r>
              <a:rPr lang="de-DE" altLang="de-DE" b="1" dirty="0" smtClean="0"/>
              <a:t> </a:t>
            </a:r>
            <a:r>
              <a:rPr lang="de-DE" altLang="de-DE" dirty="0" smtClean="0"/>
              <a:t>(5 </a:t>
            </a:r>
            <a:r>
              <a:rPr lang="de-DE" altLang="de-DE" dirty="0" err="1" smtClean="0"/>
              <a:t>pages</a:t>
            </a:r>
            <a:r>
              <a:rPr lang="de-DE" altLang="de-DE" dirty="0" smtClean="0"/>
              <a:t> plus </a:t>
            </a:r>
            <a:r>
              <a:rPr lang="de-DE" altLang="de-DE" dirty="0" err="1" smtClean="0"/>
              <a:t>template</a:t>
            </a:r>
            <a:r>
              <a:rPr lang="de-DE" altLang="de-DE" dirty="0" smtClean="0"/>
              <a:t>) </a:t>
            </a:r>
            <a:r>
              <a:rPr lang="de-DE" altLang="de-DE" dirty="0" err="1" smtClean="0"/>
              <a:t>is</a:t>
            </a:r>
            <a:r>
              <a:rPr lang="de-DE" altLang="de-DE" dirty="0" smtClean="0"/>
              <a:t> also due on </a:t>
            </a:r>
            <a:r>
              <a:rPr lang="de-DE" altLang="de-DE" b="1" dirty="0" smtClean="0"/>
              <a:t>May </a:t>
            </a:r>
            <a:r>
              <a:rPr lang="de-DE" altLang="de-DE" b="1" dirty="0" smtClean="0"/>
              <a:t>3, 2022, </a:t>
            </a:r>
            <a:r>
              <a:rPr lang="de-DE" altLang="de-DE" b="1" dirty="0" smtClean="0"/>
              <a:t>at </a:t>
            </a:r>
            <a:r>
              <a:rPr lang="de-DE" altLang="de-DE" b="1" dirty="0" err="1" smtClean="0"/>
              <a:t>midnight</a:t>
            </a:r>
            <a:r>
              <a:rPr lang="de-DE" altLang="de-DE" b="1" dirty="0" smtClean="0"/>
              <a:t> CET</a:t>
            </a:r>
            <a:r>
              <a:rPr lang="de-DE" altLang="de-DE" dirty="0" smtClean="0"/>
              <a:t>.</a:t>
            </a:r>
          </a:p>
          <a:p>
            <a:pPr eaLnBrk="1" hangingPunct="1"/>
            <a:endParaRPr lang="de-DE" altLang="de-DE" b="1" dirty="0"/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506</Words>
  <Application>Microsoft Office PowerPoint</Application>
  <PresentationFormat>Bildschirmpräsentation (4:3)</PresentationFormat>
  <Paragraphs>63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Larissa</vt:lpstr>
      <vt:lpstr>PowerPoint-Präsentation</vt:lpstr>
      <vt:lpstr>Social Entrepreneurship for Local Change Template for Field Research Presentation May 3, 2022, 16 30 pm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28</cp:revision>
  <dcterms:created xsi:type="dcterms:W3CDTF">2015-11-26T11:09:04Z</dcterms:created>
  <dcterms:modified xsi:type="dcterms:W3CDTF">2022-03-14T11:05:19Z</dcterms:modified>
</cp:coreProperties>
</file>