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13.04.2016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Social</a:t>
            </a:r>
            <a:r>
              <a:rPr lang="de-DE" sz="3600" dirty="0"/>
              <a:t> </a:t>
            </a:r>
            <a:r>
              <a:rPr lang="de-DE" sz="3600" dirty="0" smtClean="0"/>
              <a:t>Entrepreneurship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Local</a:t>
            </a:r>
            <a:r>
              <a:rPr lang="de-DE" sz="3600" dirty="0" smtClean="0"/>
              <a:t> Change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First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–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Your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Local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Challenges</a:t>
            </a:r>
            <a:endParaRPr lang="de-DE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Here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comes</a:t>
            </a:r>
            <a:r>
              <a:rPr lang="de-DE" sz="1800" dirty="0" smtClean="0">
                <a:solidFill>
                  <a:schemeClr val="tx1"/>
                </a:solidFill>
              </a:rPr>
              <a:t> a </a:t>
            </a:r>
            <a:r>
              <a:rPr lang="de-DE" sz="1800" dirty="0" err="1" smtClean="0">
                <a:solidFill>
                  <a:schemeClr val="tx1"/>
                </a:solidFill>
              </a:rPr>
              <a:t>synopsis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initial </a:t>
            </a:r>
            <a:r>
              <a:rPr lang="de-DE" sz="1800" dirty="0" err="1" smtClean="0">
                <a:solidFill>
                  <a:schemeClr val="tx1"/>
                </a:solidFill>
              </a:rPr>
              <a:t>local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challenges</a:t>
            </a:r>
            <a:r>
              <a:rPr lang="de-DE" sz="1800" dirty="0" smtClean="0">
                <a:solidFill>
                  <a:schemeClr val="tx1"/>
                </a:solidFill>
              </a:rPr>
              <a:t>. Show </a:t>
            </a:r>
            <a:r>
              <a:rPr lang="de-DE" sz="1800" dirty="0" err="1" smtClean="0">
                <a:solidFill>
                  <a:schemeClr val="tx1"/>
                </a:solidFill>
              </a:rPr>
              <a:t>them</a:t>
            </a:r>
            <a:r>
              <a:rPr lang="de-DE" sz="1800" dirty="0" smtClean="0">
                <a:solidFill>
                  <a:schemeClr val="tx1"/>
                </a:solidFill>
              </a:rPr>
              <a:t> all on 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</a:t>
            </a:r>
            <a:r>
              <a:rPr lang="en-US" sz="1800" dirty="0" smtClean="0">
                <a:solidFill>
                  <a:schemeClr val="tx1"/>
                </a:solidFill>
              </a:rPr>
              <a:t>time: </a:t>
            </a:r>
            <a:r>
              <a:rPr lang="en-US" sz="1800" dirty="0" smtClean="0">
                <a:solidFill>
                  <a:schemeClr val="tx1"/>
                </a:solidFill>
              </a:rPr>
              <a:t>3 minutes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Broader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analysis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environment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challenge</a:t>
            </a:r>
            <a:r>
              <a:rPr lang="de-DE" sz="1800" dirty="0" smtClean="0">
                <a:solidFill>
                  <a:schemeClr val="tx1"/>
                </a:solidFill>
              </a:rPr>
              <a:t>/s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What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important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cause</a:t>
            </a:r>
            <a:r>
              <a:rPr lang="de-DE" sz="1800" dirty="0" err="1" smtClean="0">
                <a:solidFill>
                  <a:schemeClr val="tx1"/>
                </a:solidFill>
              </a:rPr>
              <a:t>-effect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relationships</a:t>
            </a:r>
            <a:r>
              <a:rPr lang="de-DE" sz="1800" dirty="0" smtClean="0">
                <a:solidFill>
                  <a:schemeClr val="tx1"/>
                </a:solidFill>
              </a:rPr>
              <a:t>? </a:t>
            </a:r>
            <a:r>
              <a:rPr lang="de-DE" sz="1800" dirty="0" err="1" smtClean="0">
                <a:solidFill>
                  <a:schemeClr val="tx1"/>
                </a:solidFill>
              </a:rPr>
              <a:t>What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wider </a:t>
            </a:r>
            <a:r>
              <a:rPr lang="de-DE" sz="1800" dirty="0" err="1" smtClean="0">
                <a:solidFill>
                  <a:schemeClr val="tx1"/>
                </a:solidFill>
              </a:rPr>
              <a:t>consequences</a:t>
            </a:r>
            <a:r>
              <a:rPr lang="de-DE" sz="1800" dirty="0">
                <a:solidFill>
                  <a:schemeClr val="tx1"/>
                </a:solidFill>
              </a:rPr>
              <a:t>?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</a:t>
            </a:r>
            <a:r>
              <a:rPr lang="en-US" sz="1800" dirty="0" smtClean="0">
                <a:solidFill>
                  <a:schemeClr val="tx1"/>
                </a:solidFill>
              </a:rPr>
              <a:t>time: </a:t>
            </a:r>
            <a:r>
              <a:rPr lang="en-US" sz="1800" dirty="0" smtClean="0">
                <a:solidFill>
                  <a:schemeClr val="tx1"/>
                </a:solidFill>
              </a:rPr>
              <a:t>3 </a:t>
            </a:r>
            <a:r>
              <a:rPr lang="en-US" sz="1800" dirty="0" smtClean="0">
                <a:solidFill>
                  <a:schemeClr val="tx1"/>
                </a:solidFill>
              </a:rPr>
              <a:t>minutes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Stakeholders, </a:t>
            </a:r>
            <a:r>
              <a:rPr lang="de-DE" sz="1800" dirty="0" err="1" smtClean="0">
                <a:solidFill>
                  <a:schemeClr val="tx1"/>
                </a:solidFill>
              </a:rPr>
              <a:t>actors</a:t>
            </a:r>
            <a:r>
              <a:rPr lang="de-DE" sz="1800" dirty="0" smtClean="0">
                <a:solidFill>
                  <a:schemeClr val="tx1"/>
                </a:solidFill>
              </a:rPr>
              <a:t>  </a:t>
            </a:r>
            <a:r>
              <a:rPr lang="de-DE" sz="1800" dirty="0" err="1" smtClean="0">
                <a:solidFill>
                  <a:schemeClr val="tx1"/>
                </a:solidFill>
              </a:rPr>
              <a:t>and</a:t>
            </a:r>
            <a:r>
              <a:rPr lang="de-DE" sz="1800" dirty="0" smtClean="0">
                <a:solidFill>
                  <a:schemeClr val="tx1"/>
                </a:solidFill>
              </a:rPr>
              <a:t> power </a:t>
            </a:r>
            <a:r>
              <a:rPr lang="de-DE" sz="1800" dirty="0" err="1" smtClean="0">
                <a:solidFill>
                  <a:schemeClr val="tx1"/>
                </a:solidFill>
              </a:rPr>
              <a:t>structures</a:t>
            </a:r>
            <a:r>
              <a:rPr lang="de-DE" sz="1800" dirty="0" smtClean="0">
                <a:solidFill>
                  <a:schemeClr val="tx1"/>
                </a:solidFill>
              </a:rPr>
              <a:t>: </a:t>
            </a:r>
            <a:r>
              <a:rPr lang="de-DE" sz="1800" dirty="0" err="1" smtClean="0">
                <a:solidFill>
                  <a:schemeClr val="tx1"/>
                </a:solidFill>
              </a:rPr>
              <a:t>who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wins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and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who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looses</a:t>
            </a:r>
            <a:r>
              <a:rPr lang="de-DE" sz="1800" dirty="0" smtClean="0">
                <a:solidFill>
                  <a:schemeClr val="tx1"/>
                </a:solidFill>
              </a:rPr>
              <a:t>?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</a:t>
            </a:r>
            <a:r>
              <a:rPr lang="en-US" sz="1800" dirty="0" smtClean="0">
                <a:solidFill>
                  <a:schemeClr val="tx1"/>
                </a:solidFill>
              </a:rPr>
              <a:t>time: </a:t>
            </a:r>
            <a:r>
              <a:rPr lang="en-US" sz="1800" dirty="0" smtClean="0">
                <a:solidFill>
                  <a:schemeClr val="tx1"/>
                </a:solidFill>
              </a:rPr>
              <a:t>3 </a:t>
            </a:r>
            <a:r>
              <a:rPr lang="en-US" sz="1800" dirty="0" smtClean="0">
                <a:solidFill>
                  <a:schemeClr val="tx1"/>
                </a:solidFill>
              </a:rPr>
              <a:t>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What is local/place-specific and what is European/global about your </a:t>
            </a:r>
            <a:r>
              <a:rPr lang="en-US" sz="1800" dirty="0" smtClean="0">
                <a:solidFill>
                  <a:schemeClr val="tx1"/>
                </a:solidFill>
              </a:rPr>
              <a:t>challenge/challenges?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Reflect </a:t>
            </a:r>
            <a:r>
              <a:rPr lang="en-US" sz="1800" dirty="0">
                <a:solidFill>
                  <a:schemeClr val="tx1"/>
                </a:solidFill>
              </a:rPr>
              <a:t>on the differences and similarities observed in the different </a:t>
            </a:r>
            <a:r>
              <a:rPr lang="en-US" sz="1800" dirty="0" smtClean="0">
                <a:solidFill>
                  <a:schemeClr val="tx1"/>
                </a:solidFill>
              </a:rPr>
              <a:t>countries.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</a:t>
            </a:r>
            <a:r>
              <a:rPr lang="en-US" sz="1800" dirty="0" smtClean="0">
                <a:solidFill>
                  <a:schemeClr val="tx1"/>
                </a:solidFill>
              </a:rPr>
              <a:t>time: </a:t>
            </a:r>
            <a:r>
              <a:rPr lang="en-US" sz="1800" dirty="0" smtClean="0">
                <a:solidFill>
                  <a:schemeClr val="tx1"/>
                </a:solidFill>
              </a:rPr>
              <a:t>3 </a:t>
            </a:r>
            <a:r>
              <a:rPr lang="en-US" sz="1800" dirty="0" smtClean="0">
                <a:solidFill>
                  <a:schemeClr val="tx1"/>
                </a:solidFill>
              </a:rPr>
              <a:t>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What is your strongest common interest field?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In </a:t>
            </a:r>
            <a:r>
              <a:rPr lang="en-US" sz="1800" dirty="0">
                <a:solidFill>
                  <a:schemeClr val="tx1"/>
                </a:solidFill>
              </a:rPr>
              <a:t>the course of your discussion, you ideally identify a common interest field on which you can work further on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85842" y="2866003"/>
            <a:ext cx="790036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</a:t>
            </a:r>
            <a:r>
              <a:rPr lang="de-DE" altLang="de-DE" dirty="0" smtClean="0"/>
              <a:t>3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</a:t>
            </a:r>
            <a:r>
              <a:rPr lang="de-DE" altLang="de-DE" dirty="0" smtClean="0"/>
              <a:t>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 smtClean="0"/>
              <a:t>group</a:t>
            </a:r>
            <a:r>
              <a:rPr lang="de-DE" altLang="de-DE" dirty="0" smtClean="0"/>
              <a:t> </a:t>
            </a:r>
            <a:r>
              <a:rPr lang="de-DE" altLang="de-DE" b="1" dirty="0" err="1" smtClean="0"/>
              <a:t>maximum</a:t>
            </a:r>
            <a:r>
              <a:rPr lang="de-DE" altLang="de-DE" dirty="0" smtClean="0"/>
              <a:t> </a:t>
            </a:r>
          </a:p>
          <a:p>
            <a:pPr eaLnBrk="1" hangingPunct="1"/>
            <a:r>
              <a:rPr lang="de-DE" altLang="de-DE" dirty="0" smtClean="0"/>
              <a:t>+ 10 </a:t>
            </a:r>
            <a:r>
              <a:rPr lang="de-DE" altLang="de-DE" dirty="0" err="1" smtClean="0"/>
              <a:t>minutes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five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 smtClean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smtClean="0"/>
              <a:t>This </a:t>
            </a:r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needs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reach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tutors</a:t>
            </a:r>
            <a:r>
              <a:rPr lang="de-DE" altLang="de-DE" dirty="0" smtClean="0"/>
              <a:t> </a:t>
            </a:r>
            <a:r>
              <a:rPr lang="de-DE" altLang="de-DE" b="1" dirty="0" err="1" smtClean="0">
                <a:solidFill>
                  <a:srgbClr val="FF0000"/>
                </a:solidFill>
              </a:rPr>
              <a:t>before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Tuesday</a:t>
            </a:r>
            <a:r>
              <a:rPr lang="de-DE" altLang="de-DE" b="1" dirty="0" smtClean="0"/>
              <a:t>, 19th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April.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Bildschirmpräsentation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Social Entrepreneurship for Local Change First Presentation – Your Local Challenges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3</cp:revision>
  <dcterms:created xsi:type="dcterms:W3CDTF">2015-11-26T11:09:04Z</dcterms:created>
  <dcterms:modified xsi:type="dcterms:W3CDTF">2016-04-13T13:19:32Z</dcterms:modified>
</cp:coreProperties>
</file>