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0" r:id="rId4"/>
    <p:sldId id="258" r:id="rId5"/>
    <p:sldId id="261" r:id="rId6"/>
    <p:sldId id="259" r:id="rId7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-462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A0CC3-AF28-46AD-83C7-F01627DE0B9A}" type="datetimeFigureOut">
              <a:rPr lang="de-DE" smtClean="0"/>
              <a:t>13.04.2016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BB519-2A53-4899-A7A5-AE02E647777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524445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A0CC3-AF28-46AD-83C7-F01627DE0B9A}" type="datetimeFigureOut">
              <a:rPr lang="de-DE" smtClean="0"/>
              <a:t>13.04.2016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BB519-2A53-4899-A7A5-AE02E647777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209534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A0CC3-AF28-46AD-83C7-F01627DE0B9A}" type="datetimeFigureOut">
              <a:rPr lang="de-DE" smtClean="0"/>
              <a:t>13.04.2016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BB519-2A53-4899-A7A5-AE02E647777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33715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A0CC3-AF28-46AD-83C7-F01627DE0B9A}" type="datetimeFigureOut">
              <a:rPr lang="de-DE" smtClean="0"/>
              <a:t>13.04.2016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BB519-2A53-4899-A7A5-AE02E647777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091725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A0CC3-AF28-46AD-83C7-F01627DE0B9A}" type="datetimeFigureOut">
              <a:rPr lang="de-DE" smtClean="0"/>
              <a:t>13.04.2016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BB519-2A53-4899-A7A5-AE02E647777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370832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A0CC3-AF28-46AD-83C7-F01627DE0B9A}" type="datetimeFigureOut">
              <a:rPr lang="de-DE" smtClean="0"/>
              <a:t>13.04.2016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BB519-2A53-4899-A7A5-AE02E647777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020343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A0CC3-AF28-46AD-83C7-F01627DE0B9A}" type="datetimeFigureOut">
              <a:rPr lang="de-DE" smtClean="0"/>
              <a:t>13.04.2016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BB519-2A53-4899-A7A5-AE02E647777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673460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A0CC3-AF28-46AD-83C7-F01627DE0B9A}" type="datetimeFigureOut">
              <a:rPr lang="de-DE" smtClean="0"/>
              <a:t>13.04.2016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BB519-2A53-4899-A7A5-AE02E647777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072031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A0CC3-AF28-46AD-83C7-F01627DE0B9A}" type="datetimeFigureOut">
              <a:rPr lang="de-DE" smtClean="0"/>
              <a:t>13.04.2016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BB519-2A53-4899-A7A5-AE02E647777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530008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A0CC3-AF28-46AD-83C7-F01627DE0B9A}" type="datetimeFigureOut">
              <a:rPr lang="de-DE" smtClean="0"/>
              <a:t>13.04.2016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BB519-2A53-4899-A7A5-AE02E647777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142211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A0CC3-AF28-46AD-83C7-F01627DE0B9A}" type="datetimeFigureOut">
              <a:rPr lang="de-DE" smtClean="0"/>
              <a:t>13.04.2016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BB519-2A53-4899-A7A5-AE02E647777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792239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0A0CC3-AF28-46AD-83C7-F01627DE0B9A}" type="datetimeFigureOut">
              <a:rPr lang="de-DE" smtClean="0"/>
              <a:t>13.04.2016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ABB519-2A53-4899-A7A5-AE02E647777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809783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539552" y="548680"/>
            <a:ext cx="8352928" cy="1470025"/>
          </a:xfrm>
        </p:spPr>
        <p:txBody>
          <a:bodyPr>
            <a:normAutofit/>
          </a:bodyPr>
          <a:lstStyle/>
          <a:p>
            <a:r>
              <a:rPr lang="de-DE" sz="3600" dirty="0" err="1" smtClean="0"/>
              <a:t>Social</a:t>
            </a:r>
            <a:r>
              <a:rPr lang="de-DE" sz="3600" dirty="0"/>
              <a:t> </a:t>
            </a:r>
            <a:r>
              <a:rPr lang="de-DE" sz="3600" dirty="0" smtClean="0"/>
              <a:t>Entrepreneurship </a:t>
            </a:r>
            <a:r>
              <a:rPr lang="de-DE" sz="3600" dirty="0" err="1" smtClean="0"/>
              <a:t>for</a:t>
            </a:r>
            <a:r>
              <a:rPr lang="de-DE" sz="3600" dirty="0" smtClean="0"/>
              <a:t> </a:t>
            </a:r>
            <a:r>
              <a:rPr lang="de-DE" sz="3600" dirty="0" err="1" smtClean="0"/>
              <a:t>Local</a:t>
            </a:r>
            <a:r>
              <a:rPr lang="de-DE" sz="3600" dirty="0" smtClean="0"/>
              <a:t> Change</a:t>
            </a:r>
            <a:r>
              <a:rPr lang="de-DE" sz="3600" dirty="0" smtClean="0"/>
              <a:t/>
            </a:r>
            <a:br>
              <a:rPr lang="de-DE" sz="3600" dirty="0" smtClean="0"/>
            </a:br>
            <a:r>
              <a:rPr lang="de-DE" sz="3600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First </a:t>
            </a:r>
            <a:r>
              <a:rPr lang="de-DE" sz="3600" dirty="0" err="1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Presentation</a:t>
            </a:r>
            <a:r>
              <a:rPr lang="de-DE" sz="3600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 – </a:t>
            </a:r>
            <a:r>
              <a:rPr lang="de-DE" sz="3600" dirty="0" err="1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Your</a:t>
            </a:r>
            <a:r>
              <a:rPr lang="de-DE" sz="3600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 </a:t>
            </a:r>
            <a:r>
              <a:rPr lang="de-DE" sz="3600" dirty="0" err="1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Local</a:t>
            </a:r>
            <a:r>
              <a:rPr lang="de-DE" sz="3600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 </a:t>
            </a:r>
            <a:r>
              <a:rPr lang="de-DE" sz="3600" dirty="0" err="1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Challenges</a:t>
            </a:r>
            <a:endParaRPr lang="de-DE" sz="3600" dirty="0">
              <a:solidFill>
                <a:schemeClr val="tx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259632" y="2564904"/>
            <a:ext cx="6400800" cy="3312368"/>
          </a:xfrm>
        </p:spPr>
        <p:txBody>
          <a:bodyPr>
            <a:normAutofit fontScale="85000" lnSpcReduction="20000"/>
          </a:bodyPr>
          <a:lstStyle/>
          <a:p>
            <a:r>
              <a:rPr lang="de-DE" dirty="0" smtClean="0"/>
              <a:t>Working Group: x</a:t>
            </a:r>
          </a:p>
          <a:p>
            <a:endParaRPr lang="de-DE" dirty="0" smtClean="0"/>
          </a:p>
          <a:p>
            <a:r>
              <a:rPr lang="de-DE" dirty="0" smtClean="0"/>
              <a:t>Group </a:t>
            </a:r>
            <a:r>
              <a:rPr lang="de-DE" dirty="0" err="1" smtClean="0"/>
              <a:t>members</a:t>
            </a:r>
            <a:r>
              <a:rPr lang="de-DE" dirty="0" smtClean="0"/>
              <a:t>:</a:t>
            </a:r>
          </a:p>
          <a:p>
            <a:r>
              <a:rPr lang="de-DE" dirty="0" smtClean="0"/>
              <a:t>xxx</a:t>
            </a:r>
          </a:p>
          <a:p>
            <a:r>
              <a:rPr lang="de-DE" dirty="0" smtClean="0"/>
              <a:t>xxx</a:t>
            </a:r>
          </a:p>
          <a:p>
            <a:r>
              <a:rPr lang="de-DE" dirty="0" smtClean="0"/>
              <a:t>xxx</a:t>
            </a:r>
          </a:p>
          <a:p>
            <a:r>
              <a:rPr lang="de-DE" dirty="0" smtClean="0"/>
              <a:t>xxx</a:t>
            </a:r>
          </a:p>
          <a:p>
            <a:r>
              <a:rPr lang="de-DE" dirty="0"/>
              <a:t>e</a:t>
            </a:r>
            <a:r>
              <a:rPr lang="de-DE" dirty="0" smtClean="0"/>
              <a:t>tc.</a:t>
            </a:r>
          </a:p>
        </p:txBody>
      </p:sp>
    </p:spTree>
    <p:extLst>
      <p:ext uri="{BB962C8B-B14F-4D97-AF65-F5344CB8AC3E}">
        <p14:creationId xmlns:p14="http://schemas.microsoft.com/office/powerpoint/2010/main" val="17681268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ntertitel 4"/>
          <p:cNvSpPr>
            <a:spLocks noGrp="1"/>
          </p:cNvSpPr>
          <p:nvPr>
            <p:ph type="subTitle" idx="1"/>
          </p:nvPr>
        </p:nvSpPr>
        <p:spPr>
          <a:xfrm>
            <a:off x="539552" y="332656"/>
            <a:ext cx="8064896" cy="1752600"/>
          </a:xfrm>
        </p:spPr>
        <p:txBody>
          <a:bodyPr>
            <a:normAutofit/>
          </a:bodyPr>
          <a:lstStyle/>
          <a:p>
            <a:pPr algn="l"/>
            <a:r>
              <a:rPr lang="de-DE" sz="1800" dirty="0" err="1" smtClean="0">
                <a:solidFill>
                  <a:schemeClr val="tx1"/>
                </a:solidFill>
              </a:rPr>
              <a:t>Here</a:t>
            </a:r>
            <a:r>
              <a:rPr lang="de-DE" sz="1800" dirty="0" smtClean="0">
                <a:solidFill>
                  <a:schemeClr val="tx1"/>
                </a:solidFill>
              </a:rPr>
              <a:t> </a:t>
            </a:r>
            <a:r>
              <a:rPr lang="de-DE" sz="1800" dirty="0" err="1" smtClean="0">
                <a:solidFill>
                  <a:schemeClr val="tx1"/>
                </a:solidFill>
              </a:rPr>
              <a:t>comes</a:t>
            </a:r>
            <a:r>
              <a:rPr lang="de-DE" sz="1800" dirty="0" smtClean="0">
                <a:solidFill>
                  <a:schemeClr val="tx1"/>
                </a:solidFill>
              </a:rPr>
              <a:t> a </a:t>
            </a:r>
            <a:r>
              <a:rPr lang="de-DE" sz="1800" dirty="0" err="1" smtClean="0">
                <a:solidFill>
                  <a:schemeClr val="tx1"/>
                </a:solidFill>
              </a:rPr>
              <a:t>synopsis</a:t>
            </a:r>
            <a:r>
              <a:rPr lang="de-DE" sz="1800" dirty="0" smtClean="0">
                <a:solidFill>
                  <a:schemeClr val="tx1"/>
                </a:solidFill>
              </a:rPr>
              <a:t> </a:t>
            </a:r>
            <a:r>
              <a:rPr lang="de-DE" sz="1800" dirty="0" err="1" smtClean="0">
                <a:solidFill>
                  <a:schemeClr val="tx1"/>
                </a:solidFill>
              </a:rPr>
              <a:t>of</a:t>
            </a:r>
            <a:r>
              <a:rPr lang="de-DE" sz="1800" dirty="0" smtClean="0">
                <a:solidFill>
                  <a:schemeClr val="tx1"/>
                </a:solidFill>
              </a:rPr>
              <a:t> </a:t>
            </a:r>
            <a:r>
              <a:rPr lang="de-DE" sz="1800" dirty="0" err="1" smtClean="0">
                <a:solidFill>
                  <a:schemeClr val="tx1"/>
                </a:solidFill>
              </a:rPr>
              <a:t>your</a:t>
            </a:r>
            <a:r>
              <a:rPr lang="de-DE" sz="1800" dirty="0" smtClean="0">
                <a:solidFill>
                  <a:schemeClr val="tx1"/>
                </a:solidFill>
              </a:rPr>
              <a:t> initial </a:t>
            </a:r>
            <a:r>
              <a:rPr lang="de-DE" sz="1800" dirty="0" err="1" smtClean="0">
                <a:solidFill>
                  <a:schemeClr val="tx1"/>
                </a:solidFill>
              </a:rPr>
              <a:t>local</a:t>
            </a:r>
            <a:r>
              <a:rPr lang="de-DE" sz="1800" dirty="0" smtClean="0">
                <a:solidFill>
                  <a:schemeClr val="tx1"/>
                </a:solidFill>
              </a:rPr>
              <a:t> </a:t>
            </a:r>
            <a:r>
              <a:rPr lang="de-DE" sz="1800" dirty="0" err="1" smtClean="0">
                <a:solidFill>
                  <a:schemeClr val="tx1"/>
                </a:solidFill>
              </a:rPr>
              <a:t>challenges</a:t>
            </a:r>
            <a:r>
              <a:rPr lang="de-DE" sz="1800" dirty="0" smtClean="0">
                <a:solidFill>
                  <a:schemeClr val="tx1"/>
                </a:solidFill>
              </a:rPr>
              <a:t>. Show </a:t>
            </a:r>
            <a:r>
              <a:rPr lang="de-DE" sz="1800" dirty="0" err="1" smtClean="0">
                <a:solidFill>
                  <a:schemeClr val="tx1"/>
                </a:solidFill>
              </a:rPr>
              <a:t>them</a:t>
            </a:r>
            <a:r>
              <a:rPr lang="de-DE" sz="1800" dirty="0" smtClean="0">
                <a:solidFill>
                  <a:schemeClr val="tx1"/>
                </a:solidFill>
              </a:rPr>
              <a:t> all on </a:t>
            </a:r>
            <a:r>
              <a:rPr lang="de-DE" sz="1800" dirty="0" err="1" smtClean="0">
                <a:solidFill>
                  <a:schemeClr val="tx1"/>
                </a:solidFill>
              </a:rPr>
              <a:t>one</a:t>
            </a:r>
            <a:r>
              <a:rPr lang="de-DE" sz="1800" dirty="0" smtClean="0">
                <a:solidFill>
                  <a:schemeClr val="tx1"/>
                </a:solidFill>
              </a:rPr>
              <a:t> </a:t>
            </a:r>
            <a:r>
              <a:rPr lang="de-DE" sz="1800" dirty="0" err="1" smtClean="0">
                <a:solidFill>
                  <a:schemeClr val="tx1"/>
                </a:solidFill>
              </a:rPr>
              <a:t>slide</a:t>
            </a:r>
            <a:endParaRPr lang="de-DE" sz="1800" dirty="0" smtClean="0">
              <a:solidFill>
                <a:schemeClr val="tx1"/>
              </a:solidFill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</a:rPr>
              <a:t>Presentation </a:t>
            </a:r>
            <a:r>
              <a:rPr lang="en-US" sz="1800" dirty="0" smtClean="0">
                <a:solidFill>
                  <a:schemeClr val="tx1"/>
                </a:solidFill>
              </a:rPr>
              <a:t>time: </a:t>
            </a:r>
            <a:r>
              <a:rPr lang="en-US" sz="1800" dirty="0" smtClean="0">
                <a:solidFill>
                  <a:schemeClr val="tx1"/>
                </a:solidFill>
              </a:rPr>
              <a:t>3 minutes</a:t>
            </a:r>
            <a:endParaRPr lang="en-US" sz="1800" dirty="0" smtClean="0">
              <a:solidFill>
                <a:schemeClr val="tx1"/>
              </a:solidFill>
            </a:endParaRPr>
          </a:p>
          <a:p>
            <a:pPr algn="l"/>
            <a:endParaRPr lang="de-DE" sz="1800" dirty="0" smtClean="0">
              <a:solidFill>
                <a:schemeClr val="tx1"/>
              </a:solidFill>
            </a:endParaRPr>
          </a:p>
          <a:p>
            <a:pPr algn="l"/>
            <a:endParaRPr lang="de-DE" sz="1800" dirty="0">
              <a:solidFill>
                <a:schemeClr val="tx1"/>
              </a:solidFill>
            </a:endParaRPr>
          </a:p>
          <a:p>
            <a:pPr algn="l"/>
            <a:endParaRPr lang="de-DE" sz="1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60509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ntertitel 4"/>
          <p:cNvSpPr>
            <a:spLocks noGrp="1"/>
          </p:cNvSpPr>
          <p:nvPr>
            <p:ph type="subTitle" idx="1"/>
          </p:nvPr>
        </p:nvSpPr>
        <p:spPr>
          <a:xfrm>
            <a:off x="539552" y="332656"/>
            <a:ext cx="8064896" cy="1752600"/>
          </a:xfrm>
        </p:spPr>
        <p:txBody>
          <a:bodyPr>
            <a:normAutofit/>
          </a:bodyPr>
          <a:lstStyle/>
          <a:p>
            <a:pPr algn="l"/>
            <a:r>
              <a:rPr lang="de-DE" sz="1800" dirty="0" err="1" smtClean="0">
                <a:solidFill>
                  <a:schemeClr val="tx1"/>
                </a:solidFill>
              </a:rPr>
              <a:t>Broader</a:t>
            </a:r>
            <a:r>
              <a:rPr lang="de-DE" sz="1800" dirty="0" smtClean="0">
                <a:solidFill>
                  <a:schemeClr val="tx1"/>
                </a:solidFill>
              </a:rPr>
              <a:t> </a:t>
            </a:r>
            <a:r>
              <a:rPr lang="de-DE" sz="1800" dirty="0" err="1" smtClean="0">
                <a:solidFill>
                  <a:schemeClr val="tx1"/>
                </a:solidFill>
              </a:rPr>
              <a:t>analysis</a:t>
            </a:r>
            <a:r>
              <a:rPr lang="de-DE" sz="1800" dirty="0" smtClean="0">
                <a:solidFill>
                  <a:schemeClr val="tx1"/>
                </a:solidFill>
              </a:rPr>
              <a:t> </a:t>
            </a:r>
            <a:r>
              <a:rPr lang="de-DE" sz="1800" dirty="0" err="1" smtClean="0">
                <a:solidFill>
                  <a:schemeClr val="tx1"/>
                </a:solidFill>
              </a:rPr>
              <a:t>of</a:t>
            </a:r>
            <a:r>
              <a:rPr lang="de-DE" sz="1800" dirty="0" smtClean="0">
                <a:solidFill>
                  <a:schemeClr val="tx1"/>
                </a:solidFill>
              </a:rPr>
              <a:t> </a:t>
            </a:r>
            <a:r>
              <a:rPr lang="de-DE" sz="1800" dirty="0" err="1" smtClean="0">
                <a:solidFill>
                  <a:schemeClr val="tx1"/>
                </a:solidFill>
              </a:rPr>
              <a:t>the</a:t>
            </a:r>
            <a:r>
              <a:rPr lang="de-DE" sz="1800" dirty="0" smtClean="0">
                <a:solidFill>
                  <a:schemeClr val="tx1"/>
                </a:solidFill>
              </a:rPr>
              <a:t> </a:t>
            </a:r>
            <a:r>
              <a:rPr lang="de-DE" sz="1800" dirty="0" err="1" smtClean="0">
                <a:solidFill>
                  <a:schemeClr val="tx1"/>
                </a:solidFill>
              </a:rPr>
              <a:t>environment</a:t>
            </a:r>
            <a:r>
              <a:rPr lang="de-DE" sz="1800" dirty="0" smtClean="0">
                <a:solidFill>
                  <a:schemeClr val="tx1"/>
                </a:solidFill>
              </a:rPr>
              <a:t> </a:t>
            </a:r>
            <a:r>
              <a:rPr lang="de-DE" sz="1800" dirty="0" err="1" smtClean="0">
                <a:solidFill>
                  <a:schemeClr val="tx1"/>
                </a:solidFill>
              </a:rPr>
              <a:t>of</a:t>
            </a:r>
            <a:r>
              <a:rPr lang="de-DE" sz="1800" dirty="0" smtClean="0">
                <a:solidFill>
                  <a:schemeClr val="tx1"/>
                </a:solidFill>
              </a:rPr>
              <a:t> </a:t>
            </a:r>
            <a:r>
              <a:rPr lang="de-DE" sz="1800" dirty="0" err="1" smtClean="0">
                <a:solidFill>
                  <a:schemeClr val="tx1"/>
                </a:solidFill>
              </a:rPr>
              <a:t>your</a:t>
            </a:r>
            <a:r>
              <a:rPr lang="de-DE" sz="1800" dirty="0" smtClean="0">
                <a:solidFill>
                  <a:schemeClr val="tx1"/>
                </a:solidFill>
              </a:rPr>
              <a:t> </a:t>
            </a:r>
            <a:r>
              <a:rPr lang="de-DE" sz="1800" dirty="0" err="1" smtClean="0">
                <a:solidFill>
                  <a:schemeClr val="tx1"/>
                </a:solidFill>
              </a:rPr>
              <a:t>challenge</a:t>
            </a:r>
            <a:r>
              <a:rPr lang="de-DE" sz="1800" dirty="0" smtClean="0">
                <a:solidFill>
                  <a:schemeClr val="tx1"/>
                </a:solidFill>
              </a:rPr>
              <a:t>/s</a:t>
            </a:r>
            <a:endParaRPr lang="de-DE" sz="1800" dirty="0" smtClean="0">
              <a:solidFill>
                <a:schemeClr val="tx1"/>
              </a:solidFill>
            </a:endParaRPr>
          </a:p>
          <a:p>
            <a:pPr algn="l"/>
            <a:r>
              <a:rPr lang="de-DE" sz="1800" dirty="0" err="1" smtClean="0">
                <a:solidFill>
                  <a:schemeClr val="tx1"/>
                </a:solidFill>
              </a:rPr>
              <a:t>What</a:t>
            </a:r>
            <a:r>
              <a:rPr lang="de-DE" sz="1800" dirty="0" smtClean="0">
                <a:solidFill>
                  <a:schemeClr val="tx1"/>
                </a:solidFill>
              </a:rPr>
              <a:t> </a:t>
            </a:r>
            <a:r>
              <a:rPr lang="de-DE" sz="1800" dirty="0" err="1" smtClean="0">
                <a:solidFill>
                  <a:schemeClr val="tx1"/>
                </a:solidFill>
              </a:rPr>
              <a:t>are</a:t>
            </a:r>
            <a:r>
              <a:rPr lang="de-DE" sz="1800" dirty="0" smtClean="0">
                <a:solidFill>
                  <a:schemeClr val="tx1"/>
                </a:solidFill>
              </a:rPr>
              <a:t> </a:t>
            </a:r>
            <a:r>
              <a:rPr lang="de-DE" sz="1800" dirty="0" err="1" smtClean="0">
                <a:solidFill>
                  <a:schemeClr val="tx1"/>
                </a:solidFill>
              </a:rPr>
              <a:t>important</a:t>
            </a:r>
            <a:r>
              <a:rPr lang="de-DE" sz="1800" dirty="0" smtClean="0">
                <a:solidFill>
                  <a:schemeClr val="tx1"/>
                </a:solidFill>
              </a:rPr>
              <a:t> </a:t>
            </a:r>
            <a:r>
              <a:rPr lang="de-DE" sz="1800" dirty="0" err="1" smtClean="0">
                <a:solidFill>
                  <a:schemeClr val="tx1"/>
                </a:solidFill>
              </a:rPr>
              <a:t>cause</a:t>
            </a:r>
            <a:r>
              <a:rPr lang="de-DE" sz="1800" dirty="0" err="1" smtClean="0">
                <a:solidFill>
                  <a:schemeClr val="tx1"/>
                </a:solidFill>
              </a:rPr>
              <a:t>-effect</a:t>
            </a:r>
            <a:r>
              <a:rPr lang="de-DE" sz="1800" dirty="0" smtClean="0">
                <a:solidFill>
                  <a:schemeClr val="tx1"/>
                </a:solidFill>
              </a:rPr>
              <a:t> </a:t>
            </a:r>
            <a:r>
              <a:rPr lang="de-DE" sz="1800" dirty="0" err="1" smtClean="0">
                <a:solidFill>
                  <a:schemeClr val="tx1"/>
                </a:solidFill>
              </a:rPr>
              <a:t>relationships</a:t>
            </a:r>
            <a:r>
              <a:rPr lang="de-DE" sz="1800" dirty="0" smtClean="0">
                <a:solidFill>
                  <a:schemeClr val="tx1"/>
                </a:solidFill>
              </a:rPr>
              <a:t>? </a:t>
            </a:r>
            <a:r>
              <a:rPr lang="de-DE" sz="1800" dirty="0" err="1" smtClean="0">
                <a:solidFill>
                  <a:schemeClr val="tx1"/>
                </a:solidFill>
              </a:rPr>
              <a:t>What</a:t>
            </a:r>
            <a:r>
              <a:rPr lang="de-DE" sz="1800" dirty="0" smtClean="0">
                <a:solidFill>
                  <a:schemeClr val="tx1"/>
                </a:solidFill>
              </a:rPr>
              <a:t> </a:t>
            </a:r>
            <a:r>
              <a:rPr lang="de-DE" sz="1800" dirty="0" err="1" smtClean="0">
                <a:solidFill>
                  <a:schemeClr val="tx1"/>
                </a:solidFill>
              </a:rPr>
              <a:t>are</a:t>
            </a:r>
            <a:r>
              <a:rPr lang="de-DE" sz="1800" dirty="0" smtClean="0">
                <a:solidFill>
                  <a:schemeClr val="tx1"/>
                </a:solidFill>
              </a:rPr>
              <a:t> </a:t>
            </a:r>
            <a:r>
              <a:rPr lang="de-DE" sz="1800" dirty="0" err="1" smtClean="0">
                <a:solidFill>
                  <a:schemeClr val="tx1"/>
                </a:solidFill>
              </a:rPr>
              <a:t>the</a:t>
            </a:r>
            <a:r>
              <a:rPr lang="de-DE" sz="1800" dirty="0" smtClean="0">
                <a:solidFill>
                  <a:schemeClr val="tx1"/>
                </a:solidFill>
              </a:rPr>
              <a:t> wider </a:t>
            </a:r>
            <a:r>
              <a:rPr lang="de-DE" sz="1800" dirty="0" err="1" smtClean="0">
                <a:solidFill>
                  <a:schemeClr val="tx1"/>
                </a:solidFill>
              </a:rPr>
              <a:t>consequences</a:t>
            </a:r>
            <a:r>
              <a:rPr lang="de-DE" sz="1800" dirty="0">
                <a:solidFill>
                  <a:schemeClr val="tx1"/>
                </a:solidFill>
              </a:rPr>
              <a:t>?</a:t>
            </a:r>
            <a:endParaRPr lang="en-US" sz="1800" dirty="0" smtClean="0">
              <a:solidFill>
                <a:schemeClr val="tx1"/>
              </a:solidFill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</a:rPr>
              <a:t>Presentation </a:t>
            </a:r>
            <a:r>
              <a:rPr lang="en-US" sz="1800" dirty="0" smtClean="0">
                <a:solidFill>
                  <a:schemeClr val="tx1"/>
                </a:solidFill>
              </a:rPr>
              <a:t>time: </a:t>
            </a:r>
            <a:r>
              <a:rPr lang="en-US" sz="1800" dirty="0" smtClean="0">
                <a:solidFill>
                  <a:schemeClr val="tx1"/>
                </a:solidFill>
              </a:rPr>
              <a:t>3 </a:t>
            </a:r>
            <a:r>
              <a:rPr lang="en-US" sz="1800" dirty="0" smtClean="0">
                <a:solidFill>
                  <a:schemeClr val="tx1"/>
                </a:solidFill>
              </a:rPr>
              <a:t>minutes</a:t>
            </a:r>
          </a:p>
          <a:p>
            <a:pPr algn="l"/>
            <a:endParaRPr lang="de-DE" sz="1800" dirty="0" smtClean="0">
              <a:solidFill>
                <a:schemeClr val="tx1"/>
              </a:solidFill>
            </a:endParaRPr>
          </a:p>
          <a:p>
            <a:pPr algn="l"/>
            <a:endParaRPr lang="de-DE" sz="1800" dirty="0">
              <a:solidFill>
                <a:schemeClr val="tx1"/>
              </a:solidFill>
            </a:endParaRPr>
          </a:p>
          <a:p>
            <a:pPr algn="l"/>
            <a:endParaRPr lang="de-DE" sz="1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53281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ntertitel 4"/>
          <p:cNvSpPr>
            <a:spLocks noGrp="1"/>
          </p:cNvSpPr>
          <p:nvPr>
            <p:ph type="subTitle" idx="1"/>
          </p:nvPr>
        </p:nvSpPr>
        <p:spPr>
          <a:xfrm>
            <a:off x="539552" y="332656"/>
            <a:ext cx="8064896" cy="3384376"/>
          </a:xfrm>
        </p:spPr>
        <p:txBody>
          <a:bodyPr>
            <a:normAutofit/>
          </a:bodyPr>
          <a:lstStyle/>
          <a:p>
            <a:pPr algn="l"/>
            <a:r>
              <a:rPr lang="de-DE" sz="1800" dirty="0" smtClean="0">
                <a:solidFill>
                  <a:schemeClr val="tx1"/>
                </a:solidFill>
              </a:rPr>
              <a:t>Stakeholders, </a:t>
            </a:r>
            <a:r>
              <a:rPr lang="de-DE" sz="1800" dirty="0" err="1" smtClean="0">
                <a:solidFill>
                  <a:schemeClr val="tx1"/>
                </a:solidFill>
              </a:rPr>
              <a:t>actors</a:t>
            </a:r>
            <a:r>
              <a:rPr lang="de-DE" sz="1800" dirty="0" smtClean="0">
                <a:solidFill>
                  <a:schemeClr val="tx1"/>
                </a:solidFill>
              </a:rPr>
              <a:t>  </a:t>
            </a:r>
            <a:r>
              <a:rPr lang="de-DE" sz="1800" dirty="0" err="1" smtClean="0">
                <a:solidFill>
                  <a:schemeClr val="tx1"/>
                </a:solidFill>
              </a:rPr>
              <a:t>and</a:t>
            </a:r>
            <a:r>
              <a:rPr lang="de-DE" sz="1800" dirty="0" smtClean="0">
                <a:solidFill>
                  <a:schemeClr val="tx1"/>
                </a:solidFill>
              </a:rPr>
              <a:t> power </a:t>
            </a:r>
            <a:r>
              <a:rPr lang="de-DE" sz="1800" dirty="0" err="1" smtClean="0">
                <a:solidFill>
                  <a:schemeClr val="tx1"/>
                </a:solidFill>
              </a:rPr>
              <a:t>structures</a:t>
            </a:r>
            <a:r>
              <a:rPr lang="de-DE" sz="1800" dirty="0" smtClean="0">
                <a:solidFill>
                  <a:schemeClr val="tx1"/>
                </a:solidFill>
              </a:rPr>
              <a:t>: </a:t>
            </a:r>
            <a:r>
              <a:rPr lang="de-DE" sz="1800" dirty="0" err="1" smtClean="0">
                <a:solidFill>
                  <a:schemeClr val="tx1"/>
                </a:solidFill>
              </a:rPr>
              <a:t>who</a:t>
            </a:r>
            <a:r>
              <a:rPr lang="de-DE" sz="1800" dirty="0" smtClean="0">
                <a:solidFill>
                  <a:schemeClr val="tx1"/>
                </a:solidFill>
              </a:rPr>
              <a:t> </a:t>
            </a:r>
            <a:r>
              <a:rPr lang="de-DE" sz="1800" dirty="0" err="1" smtClean="0">
                <a:solidFill>
                  <a:schemeClr val="tx1"/>
                </a:solidFill>
              </a:rPr>
              <a:t>wins</a:t>
            </a:r>
            <a:r>
              <a:rPr lang="de-DE" sz="1800" dirty="0" smtClean="0">
                <a:solidFill>
                  <a:schemeClr val="tx1"/>
                </a:solidFill>
              </a:rPr>
              <a:t> </a:t>
            </a:r>
            <a:r>
              <a:rPr lang="de-DE" sz="1800" dirty="0" err="1" smtClean="0">
                <a:solidFill>
                  <a:schemeClr val="tx1"/>
                </a:solidFill>
              </a:rPr>
              <a:t>and</a:t>
            </a:r>
            <a:r>
              <a:rPr lang="de-DE" sz="1800" dirty="0" smtClean="0">
                <a:solidFill>
                  <a:schemeClr val="tx1"/>
                </a:solidFill>
              </a:rPr>
              <a:t> </a:t>
            </a:r>
            <a:r>
              <a:rPr lang="de-DE" sz="1800" dirty="0" err="1" smtClean="0">
                <a:solidFill>
                  <a:schemeClr val="tx1"/>
                </a:solidFill>
              </a:rPr>
              <a:t>who</a:t>
            </a:r>
            <a:r>
              <a:rPr lang="de-DE" sz="1800" dirty="0" smtClean="0">
                <a:solidFill>
                  <a:schemeClr val="tx1"/>
                </a:solidFill>
              </a:rPr>
              <a:t> </a:t>
            </a:r>
            <a:r>
              <a:rPr lang="de-DE" sz="1800" dirty="0" err="1" smtClean="0">
                <a:solidFill>
                  <a:schemeClr val="tx1"/>
                </a:solidFill>
              </a:rPr>
              <a:t>looses</a:t>
            </a:r>
            <a:r>
              <a:rPr lang="de-DE" sz="1800" dirty="0" smtClean="0">
                <a:solidFill>
                  <a:schemeClr val="tx1"/>
                </a:solidFill>
              </a:rPr>
              <a:t>?</a:t>
            </a:r>
            <a:endParaRPr lang="de-DE" sz="1800" dirty="0" smtClean="0">
              <a:solidFill>
                <a:schemeClr val="tx1"/>
              </a:solidFill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</a:rPr>
              <a:t>Presentation </a:t>
            </a:r>
            <a:r>
              <a:rPr lang="en-US" sz="1800" dirty="0" smtClean="0">
                <a:solidFill>
                  <a:schemeClr val="tx1"/>
                </a:solidFill>
              </a:rPr>
              <a:t>time: </a:t>
            </a:r>
            <a:r>
              <a:rPr lang="en-US" sz="1800" dirty="0" smtClean="0">
                <a:solidFill>
                  <a:schemeClr val="tx1"/>
                </a:solidFill>
              </a:rPr>
              <a:t>3 </a:t>
            </a:r>
            <a:r>
              <a:rPr lang="en-US" sz="1800" dirty="0" smtClean="0">
                <a:solidFill>
                  <a:schemeClr val="tx1"/>
                </a:solidFill>
              </a:rPr>
              <a:t>minutes</a:t>
            </a:r>
          </a:p>
          <a:p>
            <a:pPr algn="l"/>
            <a:endParaRPr lang="en-US" sz="1800" dirty="0">
              <a:solidFill>
                <a:schemeClr val="tx1"/>
              </a:solidFill>
            </a:endParaRPr>
          </a:p>
          <a:p>
            <a:pPr algn="l"/>
            <a:endParaRPr lang="de-DE" sz="1800" dirty="0" smtClean="0">
              <a:solidFill>
                <a:schemeClr val="tx1"/>
              </a:solidFill>
            </a:endParaRPr>
          </a:p>
          <a:p>
            <a:pPr algn="l"/>
            <a:endParaRPr lang="de-DE" sz="1800" dirty="0">
              <a:solidFill>
                <a:schemeClr val="tx1"/>
              </a:solidFill>
            </a:endParaRPr>
          </a:p>
          <a:p>
            <a:pPr algn="l"/>
            <a:endParaRPr lang="de-DE" sz="1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0643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ntertitel 4"/>
          <p:cNvSpPr>
            <a:spLocks noGrp="1"/>
          </p:cNvSpPr>
          <p:nvPr>
            <p:ph type="subTitle" idx="1"/>
          </p:nvPr>
        </p:nvSpPr>
        <p:spPr>
          <a:xfrm>
            <a:off x="539552" y="332656"/>
            <a:ext cx="8064896" cy="3384376"/>
          </a:xfrm>
        </p:spPr>
        <p:txBody>
          <a:bodyPr>
            <a:normAutofit/>
          </a:bodyPr>
          <a:lstStyle/>
          <a:p>
            <a:pPr algn="l"/>
            <a:r>
              <a:rPr lang="en-US" sz="1800" dirty="0">
                <a:solidFill>
                  <a:schemeClr val="tx1"/>
                </a:solidFill>
              </a:rPr>
              <a:t>What is local/place-specific and what is European/global about your </a:t>
            </a:r>
            <a:r>
              <a:rPr lang="en-US" sz="1800" dirty="0" smtClean="0">
                <a:solidFill>
                  <a:schemeClr val="tx1"/>
                </a:solidFill>
              </a:rPr>
              <a:t>challenge/challenges?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</a:rPr>
              <a:t>Reflect </a:t>
            </a:r>
            <a:r>
              <a:rPr lang="en-US" sz="1800" dirty="0">
                <a:solidFill>
                  <a:schemeClr val="tx1"/>
                </a:solidFill>
              </a:rPr>
              <a:t>on the differences and similarities observed in the different </a:t>
            </a:r>
            <a:r>
              <a:rPr lang="en-US" sz="1800" dirty="0" smtClean="0">
                <a:solidFill>
                  <a:schemeClr val="tx1"/>
                </a:solidFill>
              </a:rPr>
              <a:t>countries.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</a:rPr>
              <a:t>Presentation </a:t>
            </a:r>
            <a:r>
              <a:rPr lang="en-US" sz="1800" dirty="0" smtClean="0">
                <a:solidFill>
                  <a:schemeClr val="tx1"/>
                </a:solidFill>
              </a:rPr>
              <a:t>time: </a:t>
            </a:r>
            <a:r>
              <a:rPr lang="en-US" sz="1800" dirty="0" smtClean="0">
                <a:solidFill>
                  <a:schemeClr val="tx1"/>
                </a:solidFill>
              </a:rPr>
              <a:t>3 </a:t>
            </a:r>
            <a:r>
              <a:rPr lang="en-US" sz="1800" dirty="0" smtClean="0">
                <a:solidFill>
                  <a:schemeClr val="tx1"/>
                </a:solidFill>
              </a:rPr>
              <a:t>minutes</a:t>
            </a:r>
          </a:p>
          <a:p>
            <a:pPr algn="l"/>
            <a:endParaRPr lang="en-US" sz="1800" dirty="0">
              <a:solidFill>
                <a:schemeClr val="tx1"/>
              </a:solidFill>
            </a:endParaRPr>
          </a:p>
          <a:p>
            <a:pPr algn="l"/>
            <a:endParaRPr lang="de-DE" sz="1800" dirty="0" smtClean="0">
              <a:solidFill>
                <a:schemeClr val="tx1"/>
              </a:solidFill>
            </a:endParaRPr>
          </a:p>
          <a:p>
            <a:pPr algn="l"/>
            <a:endParaRPr lang="de-DE" sz="1800" dirty="0">
              <a:solidFill>
                <a:schemeClr val="tx1"/>
              </a:solidFill>
            </a:endParaRPr>
          </a:p>
          <a:p>
            <a:pPr algn="l"/>
            <a:endParaRPr lang="de-DE" sz="1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603245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ntertitel 4"/>
          <p:cNvSpPr>
            <a:spLocks noGrp="1"/>
          </p:cNvSpPr>
          <p:nvPr>
            <p:ph type="subTitle" idx="1"/>
          </p:nvPr>
        </p:nvSpPr>
        <p:spPr>
          <a:xfrm>
            <a:off x="539552" y="332656"/>
            <a:ext cx="8064896" cy="1752600"/>
          </a:xfrm>
        </p:spPr>
        <p:txBody>
          <a:bodyPr>
            <a:normAutofit/>
          </a:bodyPr>
          <a:lstStyle/>
          <a:p>
            <a:pPr algn="l"/>
            <a:r>
              <a:rPr lang="en-US" sz="1800" b="1" dirty="0">
                <a:solidFill>
                  <a:schemeClr val="tx1"/>
                </a:solidFill>
              </a:rPr>
              <a:t>What is your strongest common interest field?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</a:rPr>
              <a:t>In </a:t>
            </a:r>
            <a:r>
              <a:rPr lang="en-US" sz="1800" dirty="0">
                <a:solidFill>
                  <a:schemeClr val="tx1"/>
                </a:solidFill>
              </a:rPr>
              <a:t>the course of your discussion, you ideally identify a common interest field on which you can work further on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</a:rPr>
              <a:t>Presentation time: 3 minutes</a:t>
            </a:r>
          </a:p>
          <a:p>
            <a:pPr algn="l"/>
            <a:endParaRPr lang="de-DE" sz="1800" dirty="0" smtClean="0">
              <a:solidFill>
                <a:schemeClr val="tx1"/>
              </a:solidFill>
            </a:endParaRPr>
          </a:p>
          <a:p>
            <a:pPr algn="l"/>
            <a:endParaRPr lang="de-DE" sz="1800" dirty="0">
              <a:solidFill>
                <a:schemeClr val="tx1"/>
              </a:solidFill>
            </a:endParaRPr>
          </a:p>
          <a:p>
            <a:pPr algn="l"/>
            <a:endParaRPr lang="de-DE" sz="1800" dirty="0">
              <a:solidFill>
                <a:schemeClr val="tx1"/>
              </a:solidFill>
            </a:endParaRPr>
          </a:p>
        </p:txBody>
      </p:sp>
      <p:sp>
        <p:nvSpPr>
          <p:cNvPr id="6" name="Textfeld 1"/>
          <p:cNvSpPr txBox="1">
            <a:spLocks noChangeArrowheads="1"/>
          </p:cNvSpPr>
          <p:nvPr/>
        </p:nvSpPr>
        <p:spPr bwMode="auto">
          <a:xfrm>
            <a:off x="585842" y="2866003"/>
            <a:ext cx="7900368" cy="28623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de-DE" altLang="de-DE" dirty="0"/>
          </a:p>
          <a:p>
            <a:pPr eaLnBrk="1" hangingPunct="1"/>
            <a:endParaRPr lang="de-DE" altLang="de-DE" b="1" dirty="0"/>
          </a:p>
          <a:p>
            <a:pPr eaLnBrk="1" hangingPunct="1"/>
            <a:r>
              <a:rPr lang="de-DE" altLang="de-DE" b="1" dirty="0"/>
              <a:t>Time </a:t>
            </a:r>
            <a:r>
              <a:rPr lang="de-DE" altLang="de-DE" b="1" dirty="0" err="1"/>
              <a:t>frame</a:t>
            </a:r>
            <a:r>
              <a:rPr lang="de-DE" altLang="de-DE" dirty="0"/>
              <a:t>: </a:t>
            </a:r>
            <a:r>
              <a:rPr lang="de-DE" altLang="de-DE" dirty="0" smtClean="0"/>
              <a:t>3 </a:t>
            </a:r>
            <a:r>
              <a:rPr lang="de-DE" altLang="de-DE" dirty="0" err="1"/>
              <a:t>minutes</a:t>
            </a:r>
            <a:r>
              <a:rPr lang="de-DE" altLang="de-DE" dirty="0"/>
              <a:t> per </a:t>
            </a:r>
            <a:r>
              <a:rPr lang="de-DE" altLang="de-DE" dirty="0" err="1"/>
              <a:t>slide</a:t>
            </a:r>
            <a:r>
              <a:rPr lang="de-DE" altLang="de-DE" dirty="0"/>
              <a:t>, </a:t>
            </a:r>
            <a:r>
              <a:rPr lang="de-DE" altLang="de-DE" dirty="0" smtClean="0"/>
              <a:t>15-20 </a:t>
            </a:r>
            <a:r>
              <a:rPr lang="de-DE" altLang="de-DE" dirty="0" err="1"/>
              <a:t>minutes</a:t>
            </a:r>
            <a:r>
              <a:rPr lang="de-DE" altLang="de-DE" dirty="0"/>
              <a:t> per </a:t>
            </a:r>
            <a:r>
              <a:rPr lang="de-DE" altLang="de-DE" dirty="0" err="1" smtClean="0"/>
              <a:t>group</a:t>
            </a:r>
            <a:r>
              <a:rPr lang="de-DE" altLang="de-DE" dirty="0" smtClean="0"/>
              <a:t> </a:t>
            </a:r>
            <a:r>
              <a:rPr lang="de-DE" altLang="de-DE" b="1" dirty="0" err="1" smtClean="0"/>
              <a:t>maximum</a:t>
            </a:r>
            <a:r>
              <a:rPr lang="de-DE" altLang="de-DE" dirty="0" smtClean="0"/>
              <a:t> </a:t>
            </a:r>
          </a:p>
          <a:p>
            <a:pPr eaLnBrk="1" hangingPunct="1"/>
            <a:r>
              <a:rPr lang="de-DE" altLang="de-DE" dirty="0" smtClean="0"/>
              <a:t>+ 10 </a:t>
            </a:r>
            <a:r>
              <a:rPr lang="de-DE" altLang="de-DE" dirty="0" err="1" smtClean="0"/>
              <a:t>minutes</a:t>
            </a:r>
            <a:r>
              <a:rPr lang="de-DE" altLang="de-DE" dirty="0" smtClean="0"/>
              <a:t> </a:t>
            </a:r>
            <a:r>
              <a:rPr lang="de-DE" altLang="de-DE" dirty="0" err="1" smtClean="0"/>
              <a:t>discussion</a:t>
            </a:r>
            <a:endParaRPr lang="de-DE" altLang="de-DE" dirty="0"/>
          </a:p>
          <a:p>
            <a:pPr eaLnBrk="1" hangingPunct="1"/>
            <a:endParaRPr lang="de-DE" altLang="de-DE" dirty="0"/>
          </a:p>
          <a:p>
            <a:pPr eaLnBrk="1" hangingPunct="1"/>
            <a:r>
              <a:rPr lang="de-DE" altLang="de-DE" dirty="0" err="1"/>
              <a:t>We</a:t>
            </a:r>
            <a:r>
              <a:rPr lang="de-DE" altLang="de-DE" dirty="0"/>
              <a:t> will </a:t>
            </a:r>
            <a:r>
              <a:rPr lang="de-DE" altLang="de-DE" dirty="0" err="1"/>
              <a:t>present</a:t>
            </a:r>
            <a:r>
              <a:rPr lang="de-DE" altLang="de-DE" dirty="0"/>
              <a:t> in </a:t>
            </a:r>
            <a:r>
              <a:rPr lang="de-DE" altLang="de-DE" b="1" dirty="0" err="1" smtClean="0"/>
              <a:t>five</a:t>
            </a:r>
            <a:r>
              <a:rPr lang="de-DE" altLang="de-DE" b="1" dirty="0" smtClean="0"/>
              <a:t> </a:t>
            </a:r>
            <a:r>
              <a:rPr lang="de-DE" altLang="de-DE" b="1" dirty="0"/>
              <a:t>parallel </a:t>
            </a:r>
            <a:r>
              <a:rPr lang="de-DE" altLang="de-DE" b="1" dirty="0" err="1"/>
              <a:t>sessions</a:t>
            </a:r>
            <a:r>
              <a:rPr lang="de-DE" altLang="de-DE" b="1" dirty="0"/>
              <a:t> </a:t>
            </a:r>
            <a:r>
              <a:rPr lang="de-DE" altLang="de-DE" dirty="0"/>
              <a:t>à 90 </a:t>
            </a:r>
            <a:r>
              <a:rPr lang="de-DE" altLang="de-DE" dirty="0" err="1"/>
              <a:t>minutes</a:t>
            </a:r>
            <a:r>
              <a:rPr lang="de-DE" altLang="de-DE" dirty="0"/>
              <a:t>.</a:t>
            </a:r>
          </a:p>
          <a:p>
            <a:pPr eaLnBrk="1" hangingPunct="1"/>
            <a:endParaRPr lang="de-DE" altLang="de-DE" dirty="0"/>
          </a:p>
          <a:p>
            <a:pPr eaLnBrk="1" hangingPunct="1"/>
            <a:r>
              <a:rPr lang="de-DE" altLang="de-DE" b="1" dirty="0"/>
              <a:t>Time </a:t>
            </a:r>
            <a:r>
              <a:rPr lang="de-DE" altLang="de-DE" b="1" dirty="0" err="1"/>
              <a:t>limits</a:t>
            </a:r>
            <a:r>
              <a:rPr lang="de-DE" altLang="de-DE" b="1" dirty="0"/>
              <a:t> </a:t>
            </a:r>
            <a:r>
              <a:rPr lang="de-DE" altLang="de-DE" dirty="0" err="1"/>
              <a:t>need</a:t>
            </a:r>
            <a:r>
              <a:rPr lang="de-DE" altLang="de-DE" dirty="0"/>
              <a:t> </a:t>
            </a:r>
            <a:r>
              <a:rPr lang="de-DE" altLang="de-DE" dirty="0" err="1"/>
              <a:t>to</a:t>
            </a:r>
            <a:r>
              <a:rPr lang="de-DE" altLang="de-DE" dirty="0"/>
              <a:t> </a:t>
            </a:r>
            <a:r>
              <a:rPr lang="de-DE" altLang="de-DE" dirty="0" err="1"/>
              <a:t>be</a:t>
            </a:r>
            <a:r>
              <a:rPr lang="de-DE" altLang="de-DE" dirty="0"/>
              <a:t> </a:t>
            </a:r>
            <a:r>
              <a:rPr lang="de-DE" altLang="de-DE" dirty="0" err="1"/>
              <a:t>taken</a:t>
            </a:r>
            <a:r>
              <a:rPr lang="de-DE" altLang="de-DE" dirty="0"/>
              <a:t> </a:t>
            </a:r>
            <a:r>
              <a:rPr lang="de-DE" altLang="de-DE" dirty="0" err="1"/>
              <a:t>seriously</a:t>
            </a:r>
            <a:r>
              <a:rPr lang="de-DE" altLang="de-DE" dirty="0"/>
              <a:t>, </a:t>
            </a:r>
            <a:r>
              <a:rPr lang="de-DE" altLang="de-DE" dirty="0" err="1"/>
              <a:t>please</a:t>
            </a:r>
            <a:r>
              <a:rPr lang="de-DE" altLang="de-DE" dirty="0"/>
              <a:t> </a:t>
            </a:r>
            <a:r>
              <a:rPr lang="de-DE" altLang="de-DE" dirty="0" err="1"/>
              <a:t>practice</a:t>
            </a:r>
            <a:r>
              <a:rPr lang="de-DE" altLang="de-DE" dirty="0"/>
              <a:t> in </a:t>
            </a:r>
            <a:r>
              <a:rPr lang="de-DE" altLang="de-DE" dirty="0" err="1"/>
              <a:t>advance</a:t>
            </a:r>
            <a:r>
              <a:rPr lang="de-DE" altLang="de-DE" dirty="0" smtClean="0"/>
              <a:t>!</a:t>
            </a:r>
          </a:p>
          <a:p>
            <a:pPr eaLnBrk="1" hangingPunct="1"/>
            <a:endParaRPr lang="de-DE" altLang="de-DE" dirty="0"/>
          </a:p>
          <a:p>
            <a:pPr eaLnBrk="1" hangingPunct="1"/>
            <a:r>
              <a:rPr lang="de-DE" altLang="de-DE" dirty="0" smtClean="0"/>
              <a:t>This </a:t>
            </a:r>
            <a:r>
              <a:rPr lang="de-DE" altLang="de-DE" dirty="0" err="1" smtClean="0"/>
              <a:t>presentation</a:t>
            </a:r>
            <a:r>
              <a:rPr lang="de-DE" altLang="de-DE" dirty="0" smtClean="0"/>
              <a:t> </a:t>
            </a:r>
            <a:r>
              <a:rPr lang="de-DE" altLang="de-DE" dirty="0" err="1" smtClean="0"/>
              <a:t>needs</a:t>
            </a:r>
            <a:r>
              <a:rPr lang="de-DE" altLang="de-DE" dirty="0" smtClean="0"/>
              <a:t> </a:t>
            </a:r>
            <a:r>
              <a:rPr lang="de-DE" altLang="de-DE" dirty="0" err="1" smtClean="0"/>
              <a:t>to</a:t>
            </a:r>
            <a:r>
              <a:rPr lang="de-DE" altLang="de-DE" dirty="0" smtClean="0"/>
              <a:t> </a:t>
            </a:r>
            <a:r>
              <a:rPr lang="de-DE" altLang="de-DE" dirty="0" err="1" smtClean="0"/>
              <a:t>reach</a:t>
            </a:r>
            <a:r>
              <a:rPr lang="de-DE" altLang="de-DE" dirty="0" smtClean="0"/>
              <a:t> </a:t>
            </a:r>
            <a:r>
              <a:rPr lang="de-DE" altLang="de-DE" dirty="0" err="1" smtClean="0"/>
              <a:t>your</a:t>
            </a:r>
            <a:r>
              <a:rPr lang="de-DE" altLang="de-DE" dirty="0" smtClean="0"/>
              <a:t> </a:t>
            </a:r>
            <a:r>
              <a:rPr lang="de-DE" altLang="de-DE" dirty="0" err="1" smtClean="0"/>
              <a:t>tutors</a:t>
            </a:r>
            <a:r>
              <a:rPr lang="de-DE" altLang="de-DE" dirty="0" smtClean="0"/>
              <a:t> </a:t>
            </a:r>
            <a:r>
              <a:rPr lang="de-DE" altLang="de-DE" b="1" dirty="0" err="1" smtClean="0">
                <a:solidFill>
                  <a:srgbClr val="FF0000"/>
                </a:solidFill>
              </a:rPr>
              <a:t>before</a:t>
            </a:r>
            <a:r>
              <a:rPr lang="de-DE" altLang="de-DE" b="1" dirty="0" smtClean="0"/>
              <a:t> </a:t>
            </a:r>
            <a:r>
              <a:rPr lang="de-DE" altLang="de-DE" b="1" dirty="0" err="1" smtClean="0"/>
              <a:t>Tuesday</a:t>
            </a:r>
            <a:r>
              <a:rPr lang="de-DE" altLang="de-DE" b="1" dirty="0" smtClean="0"/>
              <a:t>, 19th </a:t>
            </a:r>
            <a:r>
              <a:rPr lang="de-DE" altLang="de-DE" b="1" dirty="0" err="1" smtClean="0"/>
              <a:t>of</a:t>
            </a:r>
            <a:r>
              <a:rPr lang="de-DE" altLang="de-DE" b="1" dirty="0" smtClean="0"/>
              <a:t> April.</a:t>
            </a:r>
            <a:endParaRPr lang="de-DE" altLang="de-DE" b="1" dirty="0"/>
          </a:p>
        </p:txBody>
      </p:sp>
    </p:spTree>
    <p:extLst>
      <p:ext uri="{BB962C8B-B14F-4D97-AF65-F5344CB8AC3E}">
        <p14:creationId xmlns:p14="http://schemas.microsoft.com/office/powerpoint/2010/main" val="10000797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199</Words>
  <Application>Microsoft Office PowerPoint</Application>
  <PresentationFormat>Bildschirmpräsentation (4:3)</PresentationFormat>
  <Paragraphs>39</Paragraphs>
  <Slides>6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6</vt:i4>
      </vt:variant>
    </vt:vector>
  </HeadingPairs>
  <TitlesOfParts>
    <vt:vector size="7" baseType="lpstr">
      <vt:lpstr>Larissa</vt:lpstr>
      <vt:lpstr>Social Entrepreneurship for Local Change First Presentation – Your Local Challenges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Company>HfWU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Landscape and Democracy Interim Presentation</dc:title>
  <dc:creator>Fetzer, Ellen</dc:creator>
  <cp:lastModifiedBy>Fetzer, Ellen</cp:lastModifiedBy>
  <cp:revision>3</cp:revision>
  <dcterms:created xsi:type="dcterms:W3CDTF">2015-11-26T11:09:04Z</dcterms:created>
  <dcterms:modified xsi:type="dcterms:W3CDTF">2016-04-13T13:19:32Z</dcterms:modified>
</cp:coreProperties>
</file>