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59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06.04.2017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Social</a:t>
            </a:r>
            <a:r>
              <a:rPr lang="de-DE" sz="3600" dirty="0"/>
              <a:t> </a:t>
            </a:r>
            <a:r>
              <a:rPr lang="de-DE" sz="3600" dirty="0" smtClean="0"/>
              <a:t>Entrepreneurship </a:t>
            </a:r>
            <a:r>
              <a:rPr lang="de-DE" sz="3600" dirty="0" err="1" smtClean="0"/>
              <a:t>for</a:t>
            </a:r>
            <a:r>
              <a:rPr lang="de-DE" sz="3600" dirty="0" smtClean="0"/>
              <a:t> </a:t>
            </a:r>
            <a:r>
              <a:rPr lang="de-DE" sz="3600" dirty="0" err="1" smtClean="0"/>
              <a:t>Local</a:t>
            </a:r>
            <a:r>
              <a:rPr lang="de-DE" sz="3600" dirty="0" smtClean="0"/>
              <a:t> Change</a:t>
            </a:r>
            <a:br>
              <a:rPr lang="de-DE" sz="3600" dirty="0" smtClean="0"/>
            </a:b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Second </a:t>
            </a:r>
            <a:r>
              <a:rPr lang="de-DE" sz="36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Presentation</a:t>
            </a: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– Field Research</a:t>
            </a:r>
            <a:endParaRPr lang="de-DE" sz="3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Working Group: x</a:t>
            </a:r>
          </a:p>
          <a:p>
            <a:endParaRPr lang="de-DE" dirty="0" smtClean="0"/>
          </a:p>
          <a:p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12368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Your social enterprise</a:t>
            </a: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Briefly </a:t>
            </a:r>
            <a:r>
              <a:rPr lang="en-US" sz="1800" dirty="0">
                <a:solidFill>
                  <a:schemeClr val="tx1"/>
                </a:solidFill>
              </a:rPr>
              <a:t>present </a:t>
            </a:r>
            <a:r>
              <a:rPr lang="en-US" sz="1800" dirty="0" smtClean="0">
                <a:solidFill>
                  <a:schemeClr val="tx1"/>
                </a:solidFill>
              </a:rPr>
              <a:t>your </a:t>
            </a:r>
            <a:r>
              <a:rPr lang="en-US" sz="1800" dirty="0">
                <a:solidFill>
                  <a:schemeClr val="tx1"/>
                </a:solidFill>
              </a:rPr>
              <a:t>SE based on the major elements of the </a:t>
            </a:r>
            <a:r>
              <a:rPr lang="en-US" sz="1800" dirty="0" smtClean="0">
                <a:solidFill>
                  <a:schemeClr val="tx1"/>
                </a:solidFill>
              </a:rPr>
              <a:t>template, use also some visual material for communicating their activities.</a:t>
            </a:r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Presentation time: 2 minutes per slide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One slide per case and per member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Copy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slide</a:t>
            </a:r>
            <a:r>
              <a:rPr lang="de-DE" sz="1800" dirty="0" smtClean="0">
                <a:solidFill>
                  <a:schemeClr val="tx1"/>
                </a:solidFill>
              </a:rPr>
              <a:t> – </a:t>
            </a:r>
            <a:r>
              <a:rPr lang="de-DE" sz="1800" dirty="0" err="1" smtClean="0">
                <a:solidFill>
                  <a:schemeClr val="tx1"/>
                </a:solidFill>
              </a:rPr>
              <a:t>one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for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each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member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and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case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280920" cy="2664296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 err="1">
                <a:solidFill>
                  <a:schemeClr val="tx1"/>
                </a:solidFill>
              </a:rPr>
              <a:t>Present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your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cross-cutting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question</a:t>
            </a:r>
            <a:endParaRPr lang="de-DE" sz="1800" b="1" dirty="0" smtClean="0">
              <a:solidFill>
                <a:schemeClr val="tx1"/>
              </a:solidFill>
            </a:endParaRPr>
          </a:p>
          <a:p>
            <a:pPr algn="l"/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A </a:t>
            </a:r>
            <a:r>
              <a:rPr lang="en-US" sz="1800" dirty="0">
                <a:solidFill>
                  <a:schemeClr val="tx1"/>
                </a:solidFill>
              </a:rPr>
              <a:t>set of example questions has been provided in the field research guide.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Please </a:t>
            </a:r>
            <a:r>
              <a:rPr lang="en-US" sz="1800" dirty="0">
                <a:solidFill>
                  <a:schemeClr val="tx1"/>
                </a:solidFill>
              </a:rPr>
              <a:t>select one of those questions or define a new one.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000" dirty="0">
                <a:solidFill>
                  <a:schemeClr val="tx1"/>
                </a:solidFill>
              </a:rPr>
              <a:t>https://localchangewiki.hfwu.de/index.php?title=Assignment_2_2017_%E2%80%93_Social_Entrepreneurship_Field_Research#Analyzing_the_Data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1"/>
                </a:solidFill>
              </a:rPr>
              <a:t>A matrix overview of your comparative analysis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Your conclusions (1)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Your conclusions (2)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98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On the last page you can give an outlook of your own idea(s) for assignment 3, if you have already one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75013" y="3429000"/>
            <a:ext cx="740029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 dirty="0"/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</a:t>
            </a:r>
            <a:r>
              <a:rPr lang="de-DE" altLang="de-DE" dirty="0" smtClean="0"/>
              <a:t>3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</a:t>
            </a:r>
            <a:r>
              <a:rPr lang="de-DE" altLang="de-DE" dirty="0" smtClean="0"/>
              <a:t>15-20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 smtClean="0"/>
              <a:t>group</a:t>
            </a:r>
            <a:r>
              <a:rPr lang="de-DE" altLang="de-DE" dirty="0" smtClean="0"/>
              <a:t> </a:t>
            </a:r>
            <a:r>
              <a:rPr lang="de-DE" altLang="de-DE" b="1" dirty="0" err="1" smtClean="0"/>
              <a:t>maximum</a:t>
            </a:r>
            <a:r>
              <a:rPr lang="de-DE" altLang="de-DE" dirty="0" smtClean="0"/>
              <a:t> </a:t>
            </a:r>
          </a:p>
          <a:p>
            <a:pPr eaLnBrk="1" hangingPunct="1"/>
            <a:r>
              <a:rPr lang="de-DE" altLang="de-DE" dirty="0" smtClean="0"/>
              <a:t>+ 10 </a:t>
            </a:r>
            <a:r>
              <a:rPr lang="de-DE" altLang="de-DE" dirty="0" err="1" smtClean="0"/>
              <a:t>minutes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 smtClean="0"/>
              <a:t>five</a:t>
            </a:r>
            <a:r>
              <a:rPr lang="de-DE" altLang="de-DE" b="1" dirty="0" smtClean="0"/>
              <a:t> </a:t>
            </a:r>
            <a:r>
              <a:rPr lang="de-DE" altLang="de-DE" b="1" dirty="0"/>
              <a:t>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 smtClean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smtClean="0"/>
              <a:t>This </a:t>
            </a:r>
            <a:r>
              <a:rPr lang="de-DE" altLang="de-DE" dirty="0" err="1" smtClean="0"/>
              <a:t>presentation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needs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to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reach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your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tutors</a:t>
            </a:r>
            <a:r>
              <a:rPr lang="de-DE" altLang="de-DE" dirty="0" smtClean="0"/>
              <a:t> </a:t>
            </a:r>
            <a:r>
              <a:rPr lang="de-DE" altLang="de-DE" b="1" dirty="0" smtClean="0"/>
              <a:t>on </a:t>
            </a:r>
            <a:r>
              <a:rPr lang="de-DE" altLang="de-DE" b="1" dirty="0" err="1" smtClean="0"/>
              <a:t>Monday</a:t>
            </a:r>
            <a:r>
              <a:rPr lang="de-DE" altLang="de-DE" b="1" dirty="0" smtClean="0"/>
              <a:t>, </a:t>
            </a:r>
            <a:r>
              <a:rPr lang="de-DE" altLang="de-DE" b="1" dirty="0" smtClean="0"/>
              <a:t>April 10</a:t>
            </a:r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</Words>
  <Application>Microsoft Office PowerPoint</Application>
  <PresentationFormat>Bildschirmpräsentation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Larissa</vt:lpstr>
      <vt:lpstr>Social Entrepreneurship for Local Change Second Presentation – Field Research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7</cp:revision>
  <dcterms:created xsi:type="dcterms:W3CDTF">2015-11-26T11:09:04Z</dcterms:created>
  <dcterms:modified xsi:type="dcterms:W3CDTF">2017-04-06T12:26:07Z</dcterms:modified>
</cp:coreProperties>
</file>