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61" r:id="rId6"/>
    <p:sldId id="259" r:id="rId7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05.02.2019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2444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05.02.2019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0953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05.02.2019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371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05.02.2019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9172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05.02.2019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7083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05.02.2019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2034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05.02.2019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7346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05.02.2019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7203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05.02.2019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3000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05.02.2019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4221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05.02.2019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9223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0A0CC3-AF28-46AD-83C7-F01627DE0B9A}" type="datetimeFigureOut">
              <a:rPr lang="de-DE" smtClean="0"/>
              <a:t>05.02.2019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0978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39552" y="548680"/>
            <a:ext cx="8352928" cy="1470025"/>
          </a:xfrm>
        </p:spPr>
        <p:txBody>
          <a:bodyPr>
            <a:normAutofit/>
          </a:bodyPr>
          <a:lstStyle/>
          <a:p>
            <a:r>
              <a:rPr lang="de-DE" sz="3600" dirty="0" err="1"/>
              <a:t>Social</a:t>
            </a:r>
            <a:r>
              <a:rPr lang="de-DE" sz="3600" dirty="0"/>
              <a:t> Entrepreneurship </a:t>
            </a:r>
            <a:r>
              <a:rPr lang="de-DE" sz="3600" dirty="0" err="1"/>
              <a:t>for</a:t>
            </a:r>
            <a:r>
              <a:rPr lang="de-DE" sz="3600" dirty="0"/>
              <a:t> </a:t>
            </a:r>
            <a:r>
              <a:rPr lang="de-DE" sz="3600" dirty="0" err="1"/>
              <a:t>Local</a:t>
            </a:r>
            <a:r>
              <a:rPr lang="de-DE" sz="3600" dirty="0"/>
              <a:t> Change</a:t>
            </a:r>
            <a:br>
              <a:rPr lang="de-DE" sz="3600" dirty="0"/>
            </a:br>
            <a:r>
              <a:rPr lang="de-DE" sz="3600" dirty="0">
                <a:solidFill>
                  <a:schemeClr val="tx2"/>
                </a:solidFill>
              </a:rPr>
              <a:t>Second </a:t>
            </a:r>
            <a:r>
              <a:rPr lang="de-DE" sz="3600" dirty="0" err="1">
                <a:solidFill>
                  <a:schemeClr val="tx2"/>
                </a:solidFill>
              </a:rPr>
              <a:t>Presentation</a:t>
            </a:r>
            <a:r>
              <a:rPr lang="de-DE" sz="3600" dirty="0">
                <a:solidFill>
                  <a:schemeClr val="tx2"/>
                </a:solidFill>
              </a:rPr>
              <a:t> – Field Research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259632" y="2564904"/>
            <a:ext cx="6400800" cy="3312368"/>
          </a:xfrm>
        </p:spPr>
        <p:txBody>
          <a:bodyPr>
            <a:normAutofit fontScale="85000" lnSpcReduction="20000"/>
          </a:bodyPr>
          <a:lstStyle/>
          <a:p>
            <a:r>
              <a:rPr lang="de-DE" dirty="0"/>
              <a:t>Working Group: x</a:t>
            </a:r>
          </a:p>
          <a:p>
            <a:endParaRPr lang="de-DE" dirty="0"/>
          </a:p>
          <a:p>
            <a:r>
              <a:rPr lang="de-DE" dirty="0"/>
              <a:t>Group </a:t>
            </a:r>
            <a:r>
              <a:rPr lang="de-DE" dirty="0" err="1"/>
              <a:t>members</a:t>
            </a:r>
            <a:r>
              <a:rPr lang="de-DE" dirty="0"/>
              <a:t>:</a:t>
            </a:r>
          </a:p>
          <a:p>
            <a:r>
              <a:rPr lang="de-DE" dirty="0"/>
              <a:t>xxx</a:t>
            </a:r>
          </a:p>
          <a:p>
            <a:r>
              <a:rPr lang="de-DE" dirty="0"/>
              <a:t>xxx</a:t>
            </a:r>
          </a:p>
          <a:p>
            <a:r>
              <a:rPr lang="de-DE" dirty="0"/>
              <a:t>xxx</a:t>
            </a:r>
          </a:p>
          <a:p>
            <a:r>
              <a:rPr lang="de-DE" dirty="0"/>
              <a:t>xxx</a:t>
            </a:r>
          </a:p>
          <a:p>
            <a:r>
              <a:rPr lang="de-DE" dirty="0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1768126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5472608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>
                <a:solidFill>
                  <a:schemeClr val="tx2"/>
                </a:solidFill>
              </a:rPr>
              <a:t>Pitch your Social Enterprise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What is a pitch? A pitch is very common in the start-up scene. Whenever you have to present your idea in front of customers, investors or other stakeholders, it is called a pitch. The tricky thing about it: You only have a limited amount of time. 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Basically, a pitch is presenting your business plan (or the business model canvas) verbally. With the limited amount of time you should be very precise, clear and structured but still deliver a stimulating presentation to get the attention of your audience. Look for tips on the internet on how to pitch.  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</a:rPr>
              <a:t>Presentation time: 2 minutes for your pitch (we will be strict on the time)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Tip: Practice your pitch presentation beforehand! </a:t>
            </a:r>
          </a:p>
          <a:p>
            <a:pPr algn="l"/>
            <a:endParaRPr lang="en-US" sz="1800" b="1" dirty="0">
              <a:solidFill>
                <a:schemeClr val="tx1"/>
              </a:solidFill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</a:rPr>
              <a:t>A maximum of 2 slides per member</a:t>
            </a:r>
          </a:p>
          <a:p>
            <a:pPr algn="l"/>
            <a:endParaRPr lang="en-US" sz="1800" b="1" dirty="0">
              <a:solidFill>
                <a:schemeClr val="tx1"/>
              </a:solidFill>
            </a:endParaRPr>
          </a:p>
          <a:p>
            <a:pPr algn="l"/>
            <a:endParaRPr lang="en-US" sz="1800" b="1" dirty="0">
              <a:solidFill>
                <a:schemeClr val="tx1"/>
              </a:solidFill>
            </a:endParaRPr>
          </a:p>
          <a:p>
            <a:pPr algn="l"/>
            <a:r>
              <a:rPr lang="de-DE" sz="1800" dirty="0">
                <a:solidFill>
                  <a:schemeClr val="tx1"/>
                </a:solidFill>
              </a:rPr>
              <a:t>Copy </a:t>
            </a:r>
            <a:r>
              <a:rPr lang="de-DE" sz="1800" dirty="0" err="1">
                <a:solidFill>
                  <a:schemeClr val="tx1"/>
                </a:solidFill>
              </a:rPr>
              <a:t>this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slide</a:t>
            </a:r>
            <a:r>
              <a:rPr lang="de-DE" sz="1800" dirty="0">
                <a:solidFill>
                  <a:schemeClr val="tx1"/>
                </a:solidFill>
              </a:rPr>
              <a:t> – </a:t>
            </a:r>
            <a:r>
              <a:rPr lang="de-DE" sz="1800" dirty="0" err="1">
                <a:solidFill>
                  <a:schemeClr val="tx1"/>
                </a:solidFill>
              </a:rPr>
              <a:t>one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for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each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member</a:t>
            </a:r>
            <a:r>
              <a:rPr lang="de-DE" sz="1800" dirty="0">
                <a:solidFill>
                  <a:schemeClr val="tx1"/>
                </a:solidFill>
              </a:rPr>
              <a:t> and </a:t>
            </a:r>
            <a:r>
              <a:rPr lang="de-DE" sz="1800" dirty="0" err="1">
                <a:solidFill>
                  <a:schemeClr val="tx1"/>
                </a:solidFill>
              </a:rPr>
              <a:t>case</a:t>
            </a:r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050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280920" cy="2664296"/>
          </a:xfrm>
        </p:spPr>
        <p:txBody>
          <a:bodyPr>
            <a:normAutofit/>
          </a:bodyPr>
          <a:lstStyle/>
          <a:p>
            <a:pPr algn="l"/>
            <a:r>
              <a:rPr lang="de-DE" sz="1800" b="1" dirty="0" err="1">
                <a:solidFill>
                  <a:schemeClr val="tx2"/>
                </a:solidFill>
              </a:rPr>
              <a:t>Present</a:t>
            </a:r>
            <a:r>
              <a:rPr lang="de-DE" sz="1800" b="1" dirty="0">
                <a:solidFill>
                  <a:schemeClr val="tx2"/>
                </a:solidFill>
              </a:rPr>
              <a:t> </a:t>
            </a:r>
            <a:r>
              <a:rPr lang="de-DE" sz="1800" b="1" dirty="0" err="1">
                <a:solidFill>
                  <a:schemeClr val="tx2"/>
                </a:solidFill>
              </a:rPr>
              <a:t>your</a:t>
            </a:r>
            <a:r>
              <a:rPr lang="de-DE" sz="1800" b="1" dirty="0">
                <a:solidFill>
                  <a:schemeClr val="tx2"/>
                </a:solidFill>
              </a:rPr>
              <a:t> </a:t>
            </a:r>
            <a:r>
              <a:rPr lang="de-DE" sz="1800" b="1" dirty="0" err="1">
                <a:solidFill>
                  <a:schemeClr val="tx2"/>
                </a:solidFill>
              </a:rPr>
              <a:t>cross-cutting</a:t>
            </a:r>
            <a:r>
              <a:rPr lang="de-DE" sz="1800" b="1" dirty="0">
                <a:solidFill>
                  <a:schemeClr val="tx2"/>
                </a:solidFill>
              </a:rPr>
              <a:t> Question</a:t>
            </a:r>
          </a:p>
          <a:p>
            <a:pPr algn="l"/>
            <a:endParaRPr lang="de-DE" sz="1800" b="1" dirty="0">
              <a:solidFill>
                <a:schemeClr val="tx1"/>
              </a:solidFill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A set of example questions has been provided in the </a:t>
            </a:r>
            <a:r>
              <a:rPr lang="en-US" sz="1800" dirty="0" smtClean="0">
                <a:solidFill>
                  <a:schemeClr val="tx1"/>
                </a:solidFill>
              </a:rPr>
              <a:t>assignment description. </a:t>
            </a:r>
            <a:endParaRPr lang="en-US" sz="1800" dirty="0">
              <a:solidFill>
                <a:schemeClr val="tx1"/>
              </a:solidFill>
            </a:endParaRP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Please select one of those questions or define a new one.</a:t>
            </a:r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53281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3384376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>
                <a:solidFill>
                  <a:schemeClr val="tx2"/>
                </a:solidFill>
              </a:rPr>
              <a:t>A Matrix Overview of your comparative Analysis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643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3384376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>
                <a:solidFill>
                  <a:schemeClr val="tx2"/>
                </a:solidFill>
              </a:rPr>
              <a:t>Your Conclusion(s)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0324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648072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>
                <a:solidFill>
                  <a:schemeClr val="tx2"/>
                </a:solidFill>
              </a:rPr>
              <a:t>Optional: On the last page you can give an outlook of your own idea(s) for assignment 3, if you have already one</a:t>
            </a: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  <p:sp>
        <p:nvSpPr>
          <p:cNvPr id="6" name="Textfeld 1"/>
          <p:cNvSpPr txBox="1">
            <a:spLocks noChangeArrowheads="1"/>
          </p:cNvSpPr>
          <p:nvPr/>
        </p:nvSpPr>
        <p:spPr bwMode="auto">
          <a:xfrm>
            <a:off x="575013" y="3429000"/>
            <a:ext cx="7957427" cy="286232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DE" altLang="de-DE" dirty="0"/>
              <a:t>General </a:t>
            </a:r>
            <a:r>
              <a:rPr lang="de-DE" altLang="de-DE" dirty="0" err="1"/>
              <a:t>information</a:t>
            </a:r>
            <a:r>
              <a:rPr lang="de-DE" altLang="de-DE" dirty="0"/>
              <a:t>: </a:t>
            </a:r>
          </a:p>
          <a:p>
            <a:pPr eaLnBrk="1" hangingPunct="1"/>
            <a:endParaRPr lang="de-DE" altLang="de-DE" b="1" dirty="0"/>
          </a:p>
          <a:p>
            <a:pPr eaLnBrk="1" hangingPunct="1"/>
            <a:r>
              <a:rPr lang="de-DE" altLang="de-DE" dirty="0"/>
              <a:t>Time </a:t>
            </a:r>
            <a:r>
              <a:rPr lang="de-DE" altLang="de-DE" dirty="0" err="1"/>
              <a:t>frame</a:t>
            </a:r>
            <a:r>
              <a:rPr lang="de-DE" altLang="de-DE" dirty="0"/>
              <a:t>: 2 </a:t>
            </a:r>
            <a:r>
              <a:rPr lang="de-DE" altLang="de-DE" dirty="0" err="1"/>
              <a:t>minutes</a:t>
            </a:r>
            <a:r>
              <a:rPr lang="de-DE" altLang="de-DE" dirty="0"/>
              <a:t> </a:t>
            </a:r>
            <a:r>
              <a:rPr lang="de-DE" altLang="de-DE" dirty="0" err="1"/>
              <a:t>for</a:t>
            </a:r>
            <a:r>
              <a:rPr lang="de-DE" altLang="de-DE" dirty="0"/>
              <a:t> </a:t>
            </a:r>
            <a:r>
              <a:rPr lang="de-DE" altLang="de-DE" dirty="0" err="1"/>
              <a:t>the</a:t>
            </a:r>
            <a:r>
              <a:rPr lang="de-DE" altLang="de-DE" dirty="0"/>
              <a:t> pitch + 2 </a:t>
            </a:r>
            <a:r>
              <a:rPr lang="de-DE" altLang="de-DE" dirty="0" err="1"/>
              <a:t>minutes</a:t>
            </a:r>
            <a:r>
              <a:rPr lang="de-DE" altLang="de-DE" dirty="0"/>
              <a:t> </a:t>
            </a:r>
            <a:r>
              <a:rPr lang="de-DE" altLang="de-DE" dirty="0" err="1"/>
              <a:t>for</a:t>
            </a:r>
            <a:r>
              <a:rPr lang="de-DE" altLang="de-DE" dirty="0"/>
              <a:t> </a:t>
            </a:r>
            <a:r>
              <a:rPr lang="de-DE" altLang="de-DE" dirty="0" err="1"/>
              <a:t>every</a:t>
            </a:r>
            <a:r>
              <a:rPr lang="de-DE" altLang="de-DE" dirty="0"/>
              <a:t> </a:t>
            </a:r>
            <a:r>
              <a:rPr lang="de-DE" altLang="de-DE" dirty="0" err="1"/>
              <a:t>other</a:t>
            </a:r>
            <a:r>
              <a:rPr lang="de-DE" altLang="de-DE" dirty="0"/>
              <a:t> </a:t>
            </a:r>
            <a:r>
              <a:rPr lang="de-DE" altLang="de-DE" dirty="0" err="1"/>
              <a:t>slide</a:t>
            </a:r>
            <a:r>
              <a:rPr lang="de-DE" altLang="de-DE" dirty="0"/>
              <a:t>. </a:t>
            </a:r>
          </a:p>
          <a:p>
            <a:pPr eaLnBrk="1" hangingPunct="1"/>
            <a:r>
              <a:rPr lang="de-DE" altLang="de-DE" dirty="0"/>
              <a:t>In total 14-16 </a:t>
            </a:r>
            <a:r>
              <a:rPr lang="de-DE" altLang="de-DE" dirty="0" err="1"/>
              <a:t>minutes</a:t>
            </a:r>
            <a:r>
              <a:rPr lang="de-DE" altLang="de-DE" dirty="0"/>
              <a:t> per </a:t>
            </a:r>
            <a:r>
              <a:rPr lang="de-DE" altLang="de-DE" dirty="0" err="1"/>
              <a:t>group</a:t>
            </a:r>
            <a:r>
              <a:rPr lang="de-DE" altLang="de-DE" dirty="0"/>
              <a:t> </a:t>
            </a:r>
            <a:r>
              <a:rPr lang="de-DE" altLang="de-DE" b="1" dirty="0"/>
              <a:t>maximum</a:t>
            </a:r>
            <a:r>
              <a:rPr lang="de-DE" altLang="de-DE" dirty="0"/>
              <a:t> + 6-8 </a:t>
            </a:r>
            <a:r>
              <a:rPr lang="de-DE" altLang="de-DE" dirty="0" err="1"/>
              <a:t>minutes</a:t>
            </a:r>
            <a:r>
              <a:rPr lang="de-DE" altLang="de-DE" dirty="0"/>
              <a:t> </a:t>
            </a:r>
            <a:r>
              <a:rPr lang="de-DE" altLang="de-DE" dirty="0" err="1"/>
              <a:t>discussion</a:t>
            </a:r>
            <a:endParaRPr lang="de-DE" altLang="de-DE" dirty="0"/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dirty="0" err="1"/>
              <a:t>We</a:t>
            </a:r>
            <a:r>
              <a:rPr lang="de-DE" altLang="de-DE" dirty="0"/>
              <a:t> will </a:t>
            </a:r>
            <a:r>
              <a:rPr lang="de-DE" altLang="de-DE" dirty="0" err="1"/>
              <a:t>present</a:t>
            </a:r>
            <a:r>
              <a:rPr lang="de-DE" altLang="de-DE" dirty="0"/>
              <a:t> in </a:t>
            </a:r>
            <a:r>
              <a:rPr lang="de-DE" altLang="de-DE" b="1" dirty="0" err="1"/>
              <a:t>five</a:t>
            </a:r>
            <a:r>
              <a:rPr lang="de-DE" altLang="de-DE" b="1" dirty="0"/>
              <a:t> parallel </a:t>
            </a:r>
            <a:r>
              <a:rPr lang="de-DE" altLang="de-DE" b="1" dirty="0" err="1"/>
              <a:t>sessions</a:t>
            </a:r>
            <a:r>
              <a:rPr lang="de-DE" altLang="de-DE" b="1" dirty="0"/>
              <a:t> </a:t>
            </a:r>
            <a:r>
              <a:rPr lang="de-DE" altLang="de-DE" dirty="0"/>
              <a:t>à 90 </a:t>
            </a:r>
            <a:r>
              <a:rPr lang="de-DE" altLang="de-DE" dirty="0" err="1"/>
              <a:t>minutes</a:t>
            </a:r>
            <a:r>
              <a:rPr lang="de-DE" altLang="de-DE" dirty="0"/>
              <a:t>.</a:t>
            </a:r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b="1" dirty="0"/>
              <a:t>Time </a:t>
            </a:r>
            <a:r>
              <a:rPr lang="de-DE" altLang="de-DE" b="1" dirty="0" err="1"/>
              <a:t>limits</a:t>
            </a:r>
            <a:r>
              <a:rPr lang="de-DE" altLang="de-DE" b="1" dirty="0"/>
              <a:t> </a:t>
            </a:r>
            <a:r>
              <a:rPr lang="de-DE" altLang="de-DE" dirty="0" err="1"/>
              <a:t>need</a:t>
            </a:r>
            <a:r>
              <a:rPr lang="de-DE" altLang="de-DE" dirty="0"/>
              <a:t> </a:t>
            </a:r>
            <a:r>
              <a:rPr lang="de-DE" altLang="de-DE" dirty="0" err="1"/>
              <a:t>to</a:t>
            </a:r>
            <a:r>
              <a:rPr lang="de-DE" altLang="de-DE" dirty="0"/>
              <a:t> </a:t>
            </a:r>
            <a:r>
              <a:rPr lang="de-DE" altLang="de-DE" dirty="0" err="1"/>
              <a:t>be</a:t>
            </a:r>
            <a:r>
              <a:rPr lang="de-DE" altLang="de-DE" dirty="0"/>
              <a:t> </a:t>
            </a:r>
            <a:r>
              <a:rPr lang="de-DE" altLang="de-DE" dirty="0" err="1"/>
              <a:t>taken</a:t>
            </a:r>
            <a:r>
              <a:rPr lang="de-DE" altLang="de-DE" dirty="0"/>
              <a:t> </a:t>
            </a:r>
            <a:r>
              <a:rPr lang="de-DE" altLang="de-DE" dirty="0" err="1"/>
              <a:t>seriously</a:t>
            </a:r>
            <a:r>
              <a:rPr lang="de-DE" altLang="de-DE" dirty="0"/>
              <a:t>, </a:t>
            </a:r>
            <a:r>
              <a:rPr lang="de-DE" altLang="de-DE" dirty="0" err="1"/>
              <a:t>please</a:t>
            </a:r>
            <a:r>
              <a:rPr lang="de-DE" altLang="de-DE" dirty="0"/>
              <a:t> </a:t>
            </a:r>
            <a:r>
              <a:rPr lang="de-DE" altLang="de-DE" dirty="0" err="1"/>
              <a:t>practice</a:t>
            </a:r>
            <a:r>
              <a:rPr lang="de-DE" altLang="de-DE" dirty="0"/>
              <a:t> in </a:t>
            </a:r>
            <a:r>
              <a:rPr lang="de-DE" altLang="de-DE" dirty="0" err="1"/>
              <a:t>advance</a:t>
            </a:r>
            <a:r>
              <a:rPr lang="de-DE" altLang="de-DE" dirty="0"/>
              <a:t>!</a:t>
            </a:r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dirty="0"/>
              <a:t>This </a:t>
            </a:r>
            <a:r>
              <a:rPr lang="de-DE" altLang="de-DE" dirty="0" err="1"/>
              <a:t>presentation</a:t>
            </a:r>
            <a:r>
              <a:rPr lang="de-DE" altLang="de-DE" dirty="0"/>
              <a:t> </a:t>
            </a:r>
            <a:r>
              <a:rPr lang="de-DE" altLang="de-DE" dirty="0" err="1"/>
              <a:t>needs</a:t>
            </a:r>
            <a:r>
              <a:rPr lang="de-DE" altLang="de-DE" dirty="0"/>
              <a:t> </a:t>
            </a:r>
            <a:r>
              <a:rPr lang="de-DE" altLang="de-DE" dirty="0" err="1"/>
              <a:t>to</a:t>
            </a:r>
            <a:r>
              <a:rPr lang="de-DE" altLang="de-DE" dirty="0"/>
              <a:t> </a:t>
            </a:r>
            <a:r>
              <a:rPr lang="de-DE" altLang="de-DE" dirty="0" err="1"/>
              <a:t>reach</a:t>
            </a:r>
            <a:r>
              <a:rPr lang="de-DE" altLang="de-DE" dirty="0"/>
              <a:t> </a:t>
            </a:r>
            <a:r>
              <a:rPr lang="de-DE" altLang="de-DE" dirty="0" err="1"/>
              <a:t>your</a:t>
            </a:r>
            <a:r>
              <a:rPr lang="de-DE" altLang="de-DE" dirty="0"/>
              <a:t> </a:t>
            </a:r>
            <a:r>
              <a:rPr lang="de-DE" altLang="de-DE" dirty="0" err="1"/>
              <a:t>tutors</a:t>
            </a:r>
            <a:r>
              <a:rPr lang="de-DE" altLang="de-DE" dirty="0"/>
              <a:t> </a:t>
            </a:r>
            <a:r>
              <a:rPr lang="de-DE" altLang="de-DE" dirty="0" err="1"/>
              <a:t>before</a:t>
            </a:r>
            <a:r>
              <a:rPr lang="de-DE" altLang="de-DE" b="1" dirty="0"/>
              <a:t> Tuesday, April </a:t>
            </a:r>
            <a:r>
              <a:rPr lang="de-DE" altLang="de-DE" b="1" dirty="0" smtClean="0"/>
              <a:t>23</a:t>
            </a:r>
            <a:r>
              <a:rPr lang="de-DE" altLang="de-DE" b="1" dirty="0" smtClean="0"/>
              <a:t>, </a:t>
            </a:r>
            <a:r>
              <a:rPr lang="de-DE" altLang="de-DE" b="1" dirty="0"/>
              <a:t>9am</a:t>
            </a:r>
          </a:p>
        </p:txBody>
      </p:sp>
    </p:spTree>
    <p:extLst>
      <p:ext uri="{BB962C8B-B14F-4D97-AF65-F5344CB8AC3E}">
        <p14:creationId xmlns:p14="http://schemas.microsoft.com/office/powerpoint/2010/main" val="1000079703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307</Words>
  <Application>Microsoft Office PowerPoint</Application>
  <PresentationFormat>Bildschirmpräsentation (4:3)</PresentationFormat>
  <Paragraphs>44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9" baseType="lpstr">
      <vt:lpstr>Arial</vt:lpstr>
      <vt:lpstr>Calibri</vt:lpstr>
      <vt:lpstr>Larissa</vt:lpstr>
      <vt:lpstr>Social Entrepreneurship for Local Change Second Presentation – Field Research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HfWU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Landscape and Democracy Interim Presentation</dc:title>
  <dc:creator>Fetzer, Ellen</dc:creator>
  <cp:lastModifiedBy>Fetzer, Ellen</cp:lastModifiedBy>
  <cp:revision>22</cp:revision>
  <dcterms:created xsi:type="dcterms:W3CDTF">2015-11-26T11:09:04Z</dcterms:created>
  <dcterms:modified xsi:type="dcterms:W3CDTF">2019-02-05T11:17:21Z</dcterms:modified>
</cp:coreProperties>
</file>