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05.02.2019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05.02.2019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9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05.02.2019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05.02.2019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7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05.02.2019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05.02.2019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05.02.2019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05.02.2019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2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05.02.2019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05.02.2019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05.02.2019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0CC3-AF28-46AD-83C7-F01627DE0B9A}" type="datetimeFigureOut">
              <a:rPr lang="de-DE" smtClean="0"/>
              <a:t>05.02.2019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352928" cy="1470025"/>
          </a:xfrm>
        </p:spPr>
        <p:txBody>
          <a:bodyPr>
            <a:normAutofit/>
          </a:bodyPr>
          <a:lstStyle/>
          <a:p>
            <a:r>
              <a:rPr lang="de-DE" sz="3600" dirty="0" err="1"/>
              <a:t>Social</a:t>
            </a:r>
            <a:r>
              <a:rPr lang="de-DE" sz="3600" dirty="0"/>
              <a:t> Entrepreneurship </a:t>
            </a:r>
            <a:r>
              <a:rPr lang="de-DE" sz="3600" dirty="0" err="1"/>
              <a:t>for</a:t>
            </a:r>
            <a:r>
              <a:rPr lang="de-DE" sz="3600" dirty="0"/>
              <a:t> </a:t>
            </a:r>
            <a:r>
              <a:rPr lang="de-DE" sz="3600" dirty="0" err="1"/>
              <a:t>Local</a:t>
            </a:r>
            <a:r>
              <a:rPr lang="de-DE" sz="3600" dirty="0"/>
              <a:t> Change</a:t>
            </a:r>
            <a:br>
              <a:rPr lang="de-DE" sz="3600" dirty="0"/>
            </a:br>
            <a:r>
              <a:rPr lang="de-DE" sz="3600" dirty="0">
                <a:solidFill>
                  <a:schemeClr val="tx2"/>
                </a:solidFill>
              </a:rPr>
              <a:t>Second </a:t>
            </a:r>
            <a:r>
              <a:rPr lang="de-DE" sz="3600" dirty="0" err="1">
                <a:solidFill>
                  <a:schemeClr val="tx2"/>
                </a:solidFill>
              </a:rPr>
              <a:t>Presentation</a:t>
            </a:r>
            <a:r>
              <a:rPr lang="de-DE" sz="3600" dirty="0">
                <a:solidFill>
                  <a:schemeClr val="tx2"/>
                </a:solidFill>
              </a:rPr>
              <a:t> – Field Research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Working Group: x</a:t>
            </a:r>
          </a:p>
          <a:p>
            <a:endParaRPr lang="de-DE" dirty="0"/>
          </a:p>
          <a:p>
            <a:r>
              <a:rPr lang="de-DE" dirty="0"/>
              <a:t>Group </a:t>
            </a:r>
            <a:r>
              <a:rPr lang="de-DE" dirty="0" err="1"/>
              <a:t>members</a:t>
            </a:r>
            <a:r>
              <a:rPr lang="de-DE" dirty="0"/>
              <a:t>: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768126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5472608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Pitch your Social Enterprise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What is a pitch? A pitch is very common in the start-up scene. Whenever you have to present your idea in front of customers, investors or other stakeholders, it is called a pitch. The tricky thing about it: You only have a limited amount of time.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Basically, a pitch is presenting your business plan (or the business model canvas) verbally. With the limited amount of time you should be very precise, clear and structured but still deliver a stimulating presentation to get the attention of your audience. Look for tips on the internet on how to pitch.  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Presentation time: 2 minutes for your pitch (we will be strict on the time)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Tip: Practice your pitch presentation beforehand! 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A maximum of 2 slides per member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r>
              <a:rPr lang="de-DE" sz="1800" dirty="0">
                <a:solidFill>
                  <a:schemeClr val="tx1"/>
                </a:solidFill>
              </a:rPr>
              <a:t>Copy </a:t>
            </a:r>
            <a:r>
              <a:rPr lang="de-DE" sz="1800" dirty="0" err="1">
                <a:solidFill>
                  <a:schemeClr val="tx1"/>
                </a:solidFill>
              </a:rPr>
              <a:t>this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slide</a:t>
            </a:r>
            <a:r>
              <a:rPr lang="de-DE" sz="1800" dirty="0">
                <a:solidFill>
                  <a:schemeClr val="tx1"/>
                </a:solidFill>
              </a:rPr>
              <a:t> – </a:t>
            </a:r>
            <a:r>
              <a:rPr lang="de-DE" sz="1800" dirty="0" err="1">
                <a:solidFill>
                  <a:schemeClr val="tx1"/>
                </a:solidFill>
              </a:rPr>
              <a:t>one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for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each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member</a:t>
            </a:r>
            <a:r>
              <a:rPr lang="de-DE" sz="1800" dirty="0">
                <a:solidFill>
                  <a:schemeClr val="tx1"/>
                </a:solidFill>
              </a:rPr>
              <a:t> and </a:t>
            </a:r>
            <a:r>
              <a:rPr lang="de-DE" sz="1800" dirty="0" err="1">
                <a:solidFill>
                  <a:schemeClr val="tx1"/>
                </a:solidFill>
              </a:rPr>
              <a:t>case</a:t>
            </a:r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5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80920" cy="2664296"/>
          </a:xfrm>
        </p:spPr>
        <p:txBody>
          <a:bodyPr>
            <a:normAutofit/>
          </a:bodyPr>
          <a:lstStyle/>
          <a:p>
            <a:pPr algn="l"/>
            <a:r>
              <a:rPr lang="de-DE" sz="1800" b="1" dirty="0" err="1">
                <a:solidFill>
                  <a:schemeClr val="tx2"/>
                </a:solidFill>
              </a:rPr>
              <a:t>Present</a:t>
            </a:r>
            <a:r>
              <a:rPr lang="de-DE" sz="1800" b="1" dirty="0">
                <a:solidFill>
                  <a:schemeClr val="tx2"/>
                </a:solidFill>
              </a:rPr>
              <a:t> </a:t>
            </a:r>
            <a:r>
              <a:rPr lang="de-DE" sz="1800" b="1" dirty="0" err="1">
                <a:solidFill>
                  <a:schemeClr val="tx2"/>
                </a:solidFill>
              </a:rPr>
              <a:t>your</a:t>
            </a:r>
            <a:r>
              <a:rPr lang="de-DE" sz="1800" b="1" dirty="0">
                <a:solidFill>
                  <a:schemeClr val="tx2"/>
                </a:solidFill>
              </a:rPr>
              <a:t> </a:t>
            </a:r>
            <a:r>
              <a:rPr lang="de-DE" sz="1800" b="1" dirty="0" err="1">
                <a:solidFill>
                  <a:schemeClr val="tx2"/>
                </a:solidFill>
              </a:rPr>
              <a:t>cross-cutting</a:t>
            </a:r>
            <a:r>
              <a:rPr lang="de-DE" sz="1800" b="1" dirty="0">
                <a:solidFill>
                  <a:schemeClr val="tx2"/>
                </a:solidFill>
              </a:rPr>
              <a:t> Question</a:t>
            </a:r>
          </a:p>
          <a:p>
            <a:pPr algn="l"/>
            <a:endParaRPr lang="de-DE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A set of example questions has been provided in the </a:t>
            </a:r>
            <a:r>
              <a:rPr lang="en-US" sz="1800" dirty="0" smtClean="0">
                <a:solidFill>
                  <a:schemeClr val="tx1"/>
                </a:solidFill>
              </a:rPr>
              <a:t>assignment description. 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Please select one of those questions or define a new one.</a:t>
            </a:r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28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A Matrix Overview of your comparative Analysis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43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Your Conclusion(s)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2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648072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2"/>
                </a:solidFill>
              </a:rPr>
              <a:t>Optional: On the last page you can give an outlook of your own idea(s) for assignment 3, if you have already one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575013" y="3429000"/>
            <a:ext cx="7957427" cy="286232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dirty="0"/>
              <a:t>General </a:t>
            </a:r>
            <a:r>
              <a:rPr lang="de-DE" altLang="de-DE" dirty="0" err="1"/>
              <a:t>information</a:t>
            </a:r>
            <a:r>
              <a:rPr lang="de-DE" altLang="de-DE" dirty="0"/>
              <a:t>: </a:t>
            </a:r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dirty="0"/>
              <a:t>Time </a:t>
            </a:r>
            <a:r>
              <a:rPr lang="de-DE" altLang="de-DE" dirty="0" err="1"/>
              <a:t>frame</a:t>
            </a:r>
            <a:r>
              <a:rPr lang="de-DE" altLang="de-DE" dirty="0"/>
              <a:t>: 2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for</a:t>
            </a:r>
            <a:r>
              <a:rPr lang="de-DE" altLang="de-DE" dirty="0"/>
              <a:t> </a:t>
            </a:r>
            <a:r>
              <a:rPr lang="de-DE" altLang="de-DE" dirty="0" err="1"/>
              <a:t>the</a:t>
            </a:r>
            <a:r>
              <a:rPr lang="de-DE" altLang="de-DE" dirty="0"/>
              <a:t> pitch + 2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for</a:t>
            </a:r>
            <a:r>
              <a:rPr lang="de-DE" altLang="de-DE" dirty="0"/>
              <a:t> </a:t>
            </a:r>
            <a:r>
              <a:rPr lang="de-DE" altLang="de-DE" dirty="0" err="1"/>
              <a:t>every</a:t>
            </a:r>
            <a:r>
              <a:rPr lang="de-DE" altLang="de-DE" dirty="0"/>
              <a:t> </a:t>
            </a:r>
            <a:r>
              <a:rPr lang="de-DE" altLang="de-DE" dirty="0" err="1"/>
              <a:t>other</a:t>
            </a:r>
            <a:r>
              <a:rPr lang="de-DE" altLang="de-DE" dirty="0"/>
              <a:t> </a:t>
            </a:r>
            <a:r>
              <a:rPr lang="de-DE" altLang="de-DE" dirty="0" err="1"/>
              <a:t>slide</a:t>
            </a:r>
            <a:r>
              <a:rPr lang="de-DE" altLang="de-DE" dirty="0"/>
              <a:t>. </a:t>
            </a:r>
          </a:p>
          <a:p>
            <a:pPr eaLnBrk="1" hangingPunct="1"/>
            <a:r>
              <a:rPr lang="de-DE" altLang="de-DE" dirty="0"/>
              <a:t>In total 14-16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group</a:t>
            </a:r>
            <a:r>
              <a:rPr lang="de-DE" altLang="de-DE" dirty="0"/>
              <a:t> </a:t>
            </a:r>
            <a:r>
              <a:rPr lang="de-DE" altLang="de-DE" b="1" dirty="0"/>
              <a:t>maximum</a:t>
            </a:r>
            <a:r>
              <a:rPr lang="de-DE" altLang="de-DE" dirty="0"/>
              <a:t> + 6-8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discussion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We</a:t>
            </a:r>
            <a:r>
              <a:rPr lang="de-DE" altLang="de-DE" dirty="0"/>
              <a:t> will </a:t>
            </a:r>
            <a:r>
              <a:rPr lang="de-DE" altLang="de-DE" dirty="0" err="1"/>
              <a:t>present</a:t>
            </a:r>
            <a:r>
              <a:rPr lang="de-DE" altLang="de-DE" dirty="0"/>
              <a:t> in </a:t>
            </a:r>
            <a:r>
              <a:rPr lang="de-DE" altLang="de-DE" b="1" dirty="0" err="1"/>
              <a:t>five</a:t>
            </a:r>
            <a:r>
              <a:rPr lang="de-DE" altLang="de-DE" b="1" dirty="0"/>
              <a:t> parallel </a:t>
            </a:r>
            <a:r>
              <a:rPr lang="de-DE" altLang="de-DE" b="1" dirty="0" err="1"/>
              <a:t>sessions</a:t>
            </a:r>
            <a:r>
              <a:rPr lang="de-DE" altLang="de-DE" b="1" dirty="0"/>
              <a:t> </a:t>
            </a:r>
            <a:r>
              <a:rPr lang="de-DE" altLang="de-DE" dirty="0"/>
              <a:t>à 90 </a:t>
            </a:r>
            <a:r>
              <a:rPr lang="de-DE" altLang="de-DE" dirty="0" err="1"/>
              <a:t>minutes</a:t>
            </a:r>
            <a:r>
              <a:rPr lang="de-DE" altLang="de-DE" dirty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limits</a:t>
            </a:r>
            <a:r>
              <a:rPr lang="de-DE" altLang="de-DE" b="1" dirty="0"/>
              <a:t> </a:t>
            </a:r>
            <a:r>
              <a:rPr lang="de-DE" altLang="de-DE" dirty="0" err="1"/>
              <a:t>need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be</a:t>
            </a:r>
            <a:r>
              <a:rPr lang="de-DE" altLang="de-DE" dirty="0"/>
              <a:t> </a:t>
            </a:r>
            <a:r>
              <a:rPr lang="de-DE" altLang="de-DE" dirty="0" err="1"/>
              <a:t>taken</a:t>
            </a:r>
            <a:r>
              <a:rPr lang="de-DE" altLang="de-DE" dirty="0"/>
              <a:t> </a:t>
            </a:r>
            <a:r>
              <a:rPr lang="de-DE" altLang="de-DE" dirty="0" err="1"/>
              <a:t>seriously</a:t>
            </a:r>
            <a:r>
              <a:rPr lang="de-DE" altLang="de-DE" dirty="0"/>
              <a:t>, </a:t>
            </a:r>
            <a:r>
              <a:rPr lang="de-DE" altLang="de-DE" dirty="0" err="1"/>
              <a:t>please</a:t>
            </a:r>
            <a:r>
              <a:rPr lang="de-DE" altLang="de-DE" dirty="0"/>
              <a:t> </a:t>
            </a:r>
            <a:r>
              <a:rPr lang="de-DE" altLang="de-DE" dirty="0" err="1"/>
              <a:t>practice</a:t>
            </a:r>
            <a:r>
              <a:rPr lang="de-DE" altLang="de-DE" dirty="0"/>
              <a:t> in </a:t>
            </a:r>
            <a:r>
              <a:rPr lang="de-DE" altLang="de-DE" dirty="0" err="1"/>
              <a:t>advance</a:t>
            </a:r>
            <a:r>
              <a:rPr lang="de-DE" altLang="de-DE" dirty="0"/>
              <a:t>!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This </a:t>
            </a:r>
            <a:r>
              <a:rPr lang="de-DE" altLang="de-DE" dirty="0" err="1"/>
              <a:t>presentation</a:t>
            </a:r>
            <a:r>
              <a:rPr lang="de-DE" altLang="de-DE" dirty="0"/>
              <a:t> </a:t>
            </a:r>
            <a:r>
              <a:rPr lang="de-DE" altLang="de-DE" dirty="0" err="1"/>
              <a:t>needs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reach</a:t>
            </a:r>
            <a:r>
              <a:rPr lang="de-DE" altLang="de-DE" dirty="0"/>
              <a:t> </a:t>
            </a:r>
            <a:r>
              <a:rPr lang="de-DE" altLang="de-DE" dirty="0" err="1"/>
              <a:t>your</a:t>
            </a:r>
            <a:r>
              <a:rPr lang="de-DE" altLang="de-DE" dirty="0"/>
              <a:t> </a:t>
            </a:r>
            <a:r>
              <a:rPr lang="de-DE" altLang="de-DE" dirty="0" err="1"/>
              <a:t>tutors</a:t>
            </a:r>
            <a:r>
              <a:rPr lang="de-DE" altLang="de-DE" dirty="0"/>
              <a:t> </a:t>
            </a:r>
            <a:r>
              <a:rPr lang="de-DE" altLang="de-DE" dirty="0" err="1"/>
              <a:t>before</a:t>
            </a:r>
            <a:r>
              <a:rPr lang="de-DE" altLang="de-DE" b="1" dirty="0"/>
              <a:t> Tuesday, April </a:t>
            </a:r>
            <a:r>
              <a:rPr lang="de-DE" altLang="de-DE" b="1" dirty="0" smtClean="0"/>
              <a:t>23</a:t>
            </a:r>
            <a:r>
              <a:rPr lang="de-DE" altLang="de-DE" b="1" dirty="0" smtClean="0"/>
              <a:t>, </a:t>
            </a:r>
            <a:r>
              <a:rPr lang="de-DE" altLang="de-DE" b="1" dirty="0"/>
              <a:t>9am</a:t>
            </a:r>
          </a:p>
        </p:txBody>
      </p:sp>
    </p:spTree>
    <p:extLst>
      <p:ext uri="{BB962C8B-B14F-4D97-AF65-F5344CB8AC3E}">
        <p14:creationId xmlns:p14="http://schemas.microsoft.com/office/powerpoint/2010/main" val="100007970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Bildschirmpräsentation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Larissa</vt:lpstr>
      <vt:lpstr>Social Entrepreneurship for Local Change Second Presentation – Field Research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Democracy Interim Presentation</dc:title>
  <dc:creator>Fetzer, Ellen</dc:creator>
  <cp:lastModifiedBy>Fetzer, Ellen</cp:lastModifiedBy>
  <cp:revision>22</cp:revision>
  <dcterms:created xsi:type="dcterms:W3CDTF">2015-11-26T11:09:04Z</dcterms:created>
  <dcterms:modified xsi:type="dcterms:W3CDTF">2019-02-05T11:17:21Z</dcterms:modified>
</cp:coreProperties>
</file>