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6" r:id="rId4"/>
    <p:sldId id="265" r:id="rId5"/>
    <p:sldId id="267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20.04.2018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2301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20.04.2018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7897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20.04.2018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892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20.04.2018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310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20.04.2018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450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20.04.2018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3596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20.04.2018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5503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20.04.2018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01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20.04.2018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612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20.04.2018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817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B3DF-F08D-4D8A-8BA7-5FE3E2B19C94}" type="datetimeFigureOut">
              <a:rPr lang="de-DE" smtClean="0"/>
              <a:t>20.04.2018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4209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DB3DF-F08D-4D8A-8BA7-5FE3E2B19C94}" type="datetimeFigureOut">
              <a:rPr lang="de-DE" smtClean="0"/>
              <a:t>20.04.2018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9266A-325A-44A4-BF14-36587D16C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5162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lias.hfwu.de/goto.php?target=cat_20429&amp;client_id=hfwu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ilias.hfwu.de/goto.php?target=cat_20429&amp;client_id=hfw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7200" y="450790"/>
            <a:ext cx="7859216" cy="52993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de-DE" b="1" dirty="0"/>
              <a:t>Session </a:t>
            </a:r>
            <a:r>
              <a:rPr lang="de-DE" b="1" dirty="0" err="1"/>
              <a:t>Structure</a:t>
            </a:r>
            <a:endParaRPr lang="de-DE" b="1" dirty="0"/>
          </a:p>
          <a:p>
            <a:pPr algn="l"/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467544" y="980728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All </a:t>
            </a:r>
            <a:r>
              <a:rPr lang="de-DE" sz="2400" b="1" dirty="0" err="1"/>
              <a:t>teams</a:t>
            </a:r>
            <a:r>
              <a:rPr lang="de-DE" sz="2400" b="1" dirty="0"/>
              <a:t> find a </a:t>
            </a:r>
            <a:r>
              <a:rPr lang="de-DE" sz="2400" b="1" dirty="0" err="1"/>
              <a:t>financing</a:t>
            </a:r>
            <a:r>
              <a:rPr lang="de-DE" sz="2400" b="1" dirty="0"/>
              <a:t> </a:t>
            </a:r>
            <a:r>
              <a:rPr lang="de-DE" sz="2400" b="1" dirty="0" err="1"/>
              <a:t>brainstorming</a:t>
            </a:r>
            <a:r>
              <a:rPr lang="de-DE" sz="2400" b="1" dirty="0"/>
              <a:t> </a:t>
            </a:r>
            <a:r>
              <a:rPr lang="de-DE" sz="2400" b="1" dirty="0" err="1"/>
              <a:t>model</a:t>
            </a:r>
            <a:r>
              <a:rPr lang="de-DE" sz="2400" b="1" dirty="0"/>
              <a:t> in the parallel </a:t>
            </a:r>
            <a:r>
              <a:rPr lang="de-DE" sz="2400" b="1" dirty="0" err="1"/>
              <a:t>rooms</a:t>
            </a:r>
            <a:r>
              <a:rPr lang="de-DE" sz="2400" b="1" dirty="0"/>
              <a:t>, </a:t>
            </a:r>
            <a:r>
              <a:rPr lang="de-DE" sz="2400" b="1" dirty="0" err="1"/>
              <a:t>tutors</a:t>
            </a:r>
            <a:r>
              <a:rPr lang="de-DE" sz="2400" b="1" dirty="0"/>
              <a:t> </a:t>
            </a:r>
            <a:r>
              <a:rPr lang="de-DE" sz="2400" b="1" dirty="0" err="1"/>
              <a:t>move</a:t>
            </a:r>
            <a:r>
              <a:rPr lang="de-DE" sz="2400" b="1" dirty="0"/>
              <a:t> </a:t>
            </a:r>
            <a:r>
              <a:rPr lang="de-DE" sz="2400" b="1" dirty="0" err="1"/>
              <a:t>team</a:t>
            </a:r>
            <a:r>
              <a:rPr lang="de-DE" sz="2400" b="1" dirty="0"/>
              <a:t> </a:t>
            </a:r>
            <a:r>
              <a:rPr lang="de-DE" sz="2400" b="1" dirty="0" err="1"/>
              <a:t>members</a:t>
            </a:r>
            <a:r>
              <a:rPr lang="de-DE" sz="2400" b="1" dirty="0"/>
              <a:t> </a:t>
            </a:r>
            <a:r>
              <a:rPr lang="de-DE" sz="2400" b="1" dirty="0" err="1"/>
              <a:t>to</a:t>
            </a:r>
            <a:r>
              <a:rPr lang="de-DE" sz="2400" b="1" dirty="0"/>
              <a:t> the parallel </a:t>
            </a:r>
            <a:r>
              <a:rPr lang="de-DE" sz="2400" b="1" dirty="0" err="1"/>
              <a:t>rooms</a:t>
            </a:r>
            <a:endParaRPr lang="de-DE" sz="2400" b="1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543460"/>
              </p:ext>
            </p:extLst>
          </p:nvPr>
        </p:nvGraphicFramePr>
        <p:xfrm>
          <a:off x="539552" y="2060848"/>
          <a:ext cx="7560840" cy="4035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Plenary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Breakout</a:t>
                      </a:r>
                      <a:r>
                        <a:rPr lang="de-D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Breakout</a:t>
                      </a: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9988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1 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de-D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de-DE" sz="100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Martijn</a:t>
                      </a:r>
                      <a:endParaRPr lang="de-DE" sz="1000" b="1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de-DE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Claudia-Mariana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2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Olivia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Oana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Catalina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Waithira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3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Cornelia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Tosca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829">
                <a:tc>
                  <a:txBody>
                    <a:bodyPr/>
                    <a:lstStyle/>
                    <a:p>
                      <a:r>
                        <a:rPr lang="de-DE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Process</a:t>
                      </a:r>
                      <a:endParaRPr lang="de-DE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423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00 – 16 20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endParaRPr lang="de-D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de-DE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Plenary</a:t>
                      </a:r>
                      <a:r>
                        <a:rPr lang="de-DE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</a:t>
                      </a:r>
                      <a:r>
                        <a:rPr lang="de-DE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on </a:t>
                      </a:r>
                      <a:r>
                        <a:rPr lang="de-DE" sz="100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Financing</a:t>
                      </a:r>
                      <a:r>
                        <a:rPr lang="de-DE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Models </a:t>
                      </a:r>
                      <a:r>
                        <a:rPr lang="de-DE" sz="100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lang="de-DE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Income </a:t>
                      </a:r>
                      <a:r>
                        <a:rPr lang="de-DE" sz="100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Sources</a:t>
                      </a:r>
                      <a:endParaRPr lang="de-D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20- 16 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</a:t>
                      </a:r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</a:t>
                      </a:r>
                      <a:r>
                        <a:rPr lang="de-DE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Daan</a:t>
                      </a:r>
                      <a:endParaRPr lang="de-D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r>
                        <a:rPr lang="de-DE" sz="10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</a:t>
                      </a:r>
                      <a:r>
                        <a:rPr lang="de-DE" sz="10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</a:t>
                      </a:r>
                      <a:r>
                        <a:rPr lang="de-DE" sz="10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Katharina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</a:t>
                      </a:r>
                      <a:r>
                        <a:rPr lang="de-DE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</a:t>
                      </a:r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</a:t>
                      </a:r>
                      <a:r>
                        <a:rPr lang="de-DE" sz="10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financing</a:t>
                      </a:r>
                      <a:r>
                        <a:rPr lang="de-DE" sz="10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brainstorming</a:t>
                      </a:r>
                      <a:r>
                        <a:rPr lang="de-DE" sz="10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189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16 45</a:t>
                      </a:r>
                      <a:r>
                        <a:rPr lang="de-DE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- 17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</a:t>
                      </a:r>
                      <a:r>
                        <a:rPr lang="de-DE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</a:t>
                      </a:r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following</a:t>
                      </a:r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</a:t>
                      </a:r>
                      <a:r>
                        <a:rPr lang="de-DE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script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</a:t>
                      </a:r>
                      <a:r>
                        <a:rPr lang="de-DE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</a:t>
                      </a:r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following</a:t>
                      </a:r>
                      <a:r>
                        <a:rPr lang="de-DE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</a:t>
                      </a:r>
                      <a:r>
                        <a:rPr lang="de-DE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script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</a:t>
                      </a:r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</a:t>
                      </a:r>
                      <a:r>
                        <a:rPr lang="de-DE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Daan/Katharina</a:t>
                      </a:r>
                      <a:endParaRPr lang="de-D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5829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15 – 17 30 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endParaRPr lang="de-D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de-DE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Debriefing</a:t>
                      </a:r>
                      <a:r>
                        <a:rPr lang="de-DE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the </a:t>
                      </a:r>
                      <a:r>
                        <a:rPr lang="de-DE" sz="100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plenary</a:t>
                      </a:r>
                      <a:endParaRPr lang="de-D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2959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7200" y="450790"/>
            <a:ext cx="7859216" cy="52993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de-DE" b="1" dirty="0"/>
              <a:t>Script </a:t>
            </a:r>
            <a:r>
              <a:rPr lang="de-DE" b="1" dirty="0" err="1"/>
              <a:t>for</a:t>
            </a:r>
            <a:r>
              <a:rPr lang="de-DE" b="1" dirty="0"/>
              <a:t> the </a:t>
            </a:r>
            <a:r>
              <a:rPr lang="de-DE" b="1" dirty="0" err="1"/>
              <a:t>brainstorming</a:t>
            </a:r>
            <a:r>
              <a:rPr lang="de-DE" b="1" dirty="0"/>
              <a:t> </a:t>
            </a:r>
            <a:r>
              <a:rPr lang="de-DE" b="1" dirty="0" err="1"/>
              <a:t>session</a:t>
            </a:r>
            <a:endParaRPr lang="de-DE" b="1" dirty="0"/>
          </a:p>
          <a:p>
            <a:pPr algn="l"/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467544" y="1052736"/>
            <a:ext cx="77048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Duration: 1 hour including 20 minutes interaction with the tutor</a:t>
            </a:r>
            <a:br>
              <a:rPr lang="en-US" sz="1400" b="1" dirty="0"/>
            </a:br>
            <a:br>
              <a:rPr lang="en-US" sz="1400" b="1" dirty="0"/>
            </a:br>
            <a:r>
              <a:rPr lang="en-US" sz="1400" b="1" dirty="0" err="1"/>
              <a:t>Organisation</a:t>
            </a:r>
            <a:r>
              <a:rPr lang="en-US" sz="1400" b="1" dirty="0"/>
              <a:t>:</a:t>
            </a:r>
            <a:br>
              <a:rPr lang="en-US" sz="1400" b="1" dirty="0"/>
            </a:br>
            <a:r>
              <a:rPr lang="en-US" sz="1400" dirty="0"/>
              <a:t>Decide who is going to moderate this session.</a:t>
            </a:r>
            <a:br>
              <a:rPr lang="en-US" sz="1400" dirty="0"/>
            </a:br>
            <a:r>
              <a:rPr lang="en-US" sz="1400" dirty="0"/>
              <a:t>Decide who is going to take notes</a:t>
            </a:r>
          </a:p>
          <a:p>
            <a:r>
              <a:rPr lang="en-US" sz="1400" dirty="0"/>
              <a:t>The drawing tool is activated – you can add your ideas directly to the slide</a:t>
            </a:r>
          </a:p>
          <a:p>
            <a:endParaRPr lang="en-US" sz="1400" dirty="0"/>
          </a:p>
          <a:p>
            <a:r>
              <a:rPr lang="en-US" sz="1400" b="1" dirty="0"/>
              <a:t>Objective of the session:</a:t>
            </a:r>
            <a:br>
              <a:rPr lang="en-US" sz="1400" dirty="0"/>
            </a:br>
            <a:r>
              <a:rPr lang="en-US" sz="1400" dirty="0"/>
              <a:t>Specify your </a:t>
            </a:r>
            <a:r>
              <a:rPr lang="en-US" sz="1400" dirty="0" err="1"/>
              <a:t>activitites</a:t>
            </a:r>
            <a:r>
              <a:rPr lang="en-US" sz="1400" dirty="0"/>
              <a:t>, expenditures/costs and potential income sources</a:t>
            </a:r>
          </a:p>
          <a:p>
            <a:endParaRPr lang="en-US" sz="1400" dirty="0"/>
          </a:p>
          <a:p>
            <a:r>
              <a:rPr lang="en-US" sz="1400" b="1" dirty="0"/>
              <a:t>Activities:</a:t>
            </a:r>
          </a:p>
          <a:p>
            <a:r>
              <a:rPr lang="en-US" sz="1400" dirty="0"/>
              <a:t>Brainstorming on the basis of the financing brainstorming sheet, you can also come back to the business </a:t>
            </a:r>
            <a:r>
              <a:rPr lang="en-US" sz="1400" dirty="0" err="1"/>
              <a:t>canvase</a:t>
            </a:r>
            <a:endParaRPr lang="en-US" sz="1400" dirty="0"/>
          </a:p>
          <a:p>
            <a:endParaRPr lang="en-US" sz="1400" dirty="0"/>
          </a:p>
          <a:p>
            <a:r>
              <a:rPr lang="en-US" sz="1400" b="1" dirty="0"/>
              <a:t>Saving your results:</a:t>
            </a:r>
          </a:p>
          <a:p>
            <a:r>
              <a:rPr lang="en-US" sz="1400" dirty="0"/>
              <a:t>Save your notes and screenshots</a:t>
            </a:r>
          </a:p>
          <a:p>
            <a:endParaRPr lang="en-US" sz="1400" b="1" dirty="0"/>
          </a:p>
          <a:p>
            <a:r>
              <a:rPr lang="en-US" sz="1400" b="1" dirty="0"/>
              <a:t>Next steps after this session: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Continue your group discussions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Download the business plan documents with the </a:t>
            </a:r>
            <a:r>
              <a:rPr lang="en-US" sz="1400" b="1" dirty="0"/>
              <a:t>simplified financing sheet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hlinkClick r:id="rId2"/>
              </a:rPr>
              <a:t>https://ilias.hfwu.de/goto.php?target=cat_20429&amp;client_id=hfwu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Make it a shared document for your team on google or similar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Start the collaborative thinking/writing process</a:t>
            </a:r>
          </a:p>
        </p:txBody>
      </p:sp>
    </p:spTree>
    <p:extLst>
      <p:ext uri="{BB962C8B-B14F-4D97-AF65-F5344CB8AC3E}">
        <p14:creationId xmlns:p14="http://schemas.microsoft.com/office/powerpoint/2010/main" val="779816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7859216" cy="529938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de-DE" sz="3800" b="1" dirty="0"/>
              <a:t>Brainstorming on the </a:t>
            </a:r>
            <a:r>
              <a:rPr lang="de-DE" sz="3800" b="1" dirty="0" err="1"/>
              <a:t>Financing</a:t>
            </a:r>
            <a:r>
              <a:rPr lang="de-DE" sz="3800" b="1" dirty="0"/>
              <a:t> Model</a:t>
            </a:r>
          </a:p>
          <a:p>
            <a:pPr algn="l"/>
            <a:r>
              <a:rPr lang="de-DE" dirty="0" err="1"/>
              <a:t>Use</a:t>
            </a:r>
            <a:r>
              <a:rPr lang="de-DE" dirty="0"/>
              <a:t> the </a:t>
            </a:r>
            <a:r>
              <a:rPr lang="de-DE" dirty="0" err="1"/>
              <a:t>drawing</a:t>
            </a:r>
            <a:r>
              <a:rPr lang="de-DE" dirty="0"/>
              <a:t> </a:t>
            </a:r>
            <a:r>
              <a:rPr lang="de-DE" dirty="0" err="1"/>
              <a:t>toolsand</a:t>
            </a:r>
            <a:r>
              <a:rPr lang="de-DE" dirty="0"/>
              <a:t> </a:t>
            </a:r>
            <a:r>
              <a:rPr lang="de-DE" dirty="0" err="1"/>
              <a:t>brainstorm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financing</a:t>
            </a:r>
            <a:r>
              <a:rPr lang="de-DE" dirty="0"/>
              <a:t> </a:t>
            </a:r>
            <a:r>
              <a:rPr lang="de-DE" dirty="0" err="1"/>
              <a:t>model</a:t>
            </a:r>
            <a:r>
              <a:rPr lang="de-DE" dirty="0"/>
              <a:t> on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canvas</a:t>
            </a:r>
            <a:endParaRPr lang="de-DE" dirty="0"/>
          </a:p>
          <a:p>
            <a:pPr algn="l"/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086361"/>
              </p:ext>
            </p:extLst>
          </p:nvPr>
        </p:nvGraphicFramePr>
        <p:xfrm>
          <a:off x="251520" y="764704"/>
          <a:ext cx="8640963" cy="5877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1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r>
                        <a:rPr lang="de-DE" dirty="0" err="1"/>
                        <a:t>Your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Activities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dirty="0" err="1"/>
                        <a:t>Which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costs</a:t>
                      </a:r>
                      <a:r>
                        <a:rPr lang="de-DE" dirty="0"/>
                        <a:t> will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occur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with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these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activities</a:t>
                      </a:r>
                      <a:r>
                        <a:rPr lang="de-DE" baseline="0" dirty="0"/>
                        <a:t>?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dirty="0" err="1"/>
                        <a:t>What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are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your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own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resources</a:t>
                      </a:r>
                      <a:r>
                        <a:rPr lang="de-DE" baseline="0" dirty="0"/>
                        <a:t>?</a:t>
                      </a:r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dirty="0" err="1"/>
                        <a:t>Which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income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sources</a:t>
                      </a:r>
                      <a:r>
                        <a:rPr lang="de-DE" dirty="0"/>
                        <a:t> do </a:t>
                      </a:r>
                      <a:r>
                        <a:rPr lang="de-DE" dirty="0" err="1"/>
                        <a:t>you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have</a:t>
                      </a:r>
                      <a:r>
                        <a:rPr lang="de-DE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04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>
                          <a:solidFill>
                            <a:schemeClr val="bg1"/>
                          </a:solidFill>
                        </a:rPr>
                        <a:t>Short Term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>
                          <a:solidFill>
                            <a:schemeClr val="bg1"/>
                          </a:solidFill>
                        </a:rPr>
                        <a:t>Mid </a:t>
                      </a:r>
                      <a:r>
                        <a:rPr lang="de-DE" b="1" dirty="0" err="1">
                          <a:solidFill>
                            <a:schemeClr val="bg1"/>
                          </a:solidFill>
                        </a:rPr>
                        <a:t>term</a:t>
                      </a:r>
                      <a:endParaRPr lang="de-DE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5075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5075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5075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5075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5075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5075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75075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440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\\NBK4-130A-01\E-Learning\Erasmus Plus\Antragstellung 2015\Strategic Partnership Local Change\Learning Activity 2 - Arnhem 2017\Sessions\Session 8\Business Canvas_Seite_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66177" cy="6482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Untertitel 2"/>
          <p:cNvSpPr txBox="1">
            <a:spLocks/>
          </p:cNvSpPr>
          <p:nvPr/>
        </p:nvSpPr>
        <p:spPr>
          <a:xfrm>
            <a:off x="539552" y="192642"/>
            <a:ext cx="7859216" cy="52993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3800" b="1" dirty="0" err="1"/>
              <a:t>Social</a:t>
            </a:r>
            <a:r>
              <a:rPr lang="de-DE" sz="3800" b="1" dirty="0"/>
              <a:t> Business </a:t>
            </a:r>
            <a:r>
              <a:rPr lang="de-DE" sz="3800" b="1" dirty="0" err="1"/>
              <a:t>Canvas</a:t>
            </a:r>
            <a:endParaRPr lang="de-DE" sz="3800" b="1" dirty="0"/>
          </a:p>
          <a:p>
            <a:pPr marL="0" indent="0">
              <a:buNone/>
            </a:pPr>
            <a:r>
              <a:rPr lang="de-DE" dirty="0" err="1"/>
              <a:t>Use</a:t>
            </a:r>
            <a:r>
              <a:rPr lang="de-DE" dirty="0"/>
              <a:t> the </a:t>
            </a:r>
            <a:r>
              <a:rPr lang="de-DE" dirty="0" err="1"/>
              <a:t>drawing</a:t>
            </a:r>
            <a:r>
              <a:rPr lang="de-DE" dirty="0"/>
              <a:t> </a:t>
            </a:r>
            <a:r>
              <a:rPr lang="de-DE" dirty="0" err="1"/>
              <a:t>toolsand</a:t>
            </a:r>
            <a:r>
              <a:rPr lang="de-DE" dirty="0"/>
              <a:t> </a:t>
            </a:r>
            <a:r>
              <a:rPr lang="de-DE" dirty="0" err="1"/>
              <a:t>brainstorm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model</a:t>
            </a:r>
            <a:r>
              <a:rPr lang="de-DE" dirty="0"/>
              <a:t> on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canvas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50338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2"/>
          <p:cNvSpPr txBox="1">
            <a:spLocks/>
          </p:cNvSpPr>
          <p:nvPr/>
        </p:nvSpPr>
        <p:spPr>
          <a:xfrm>
            <a:off x="539552" y="192642"/>
            <a:ext cx="8352928" cy="860094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3800" b="1" dirty="0" err="1"/>
              <a:t>Simplified</a:t>
            </a:r>
            <a:r>
              <a:rPr lang="de-DE" sz="3800" b="1" dirty="0"/>
              <a:t> Financial Statement in Excel</a:t>
            </a:r>
          </a:p>
          <a:p>
            <a:pPr marL="0" indent="0">
              <a:buNone/>
            </a:pPr>
            <a:r>
              <a:rPr lang="de-DE" sz="3400" dirty="0">
                <a:sym typeface="Wingdings" panose="05000000000000000000" pitchFamily="2" charset="2"/>
              </a:rPr>
              <a:t> </a:t>
            </a:r>
            <a:r>
              <a:rPr lang="de-DE" sz="3400" dirty="0" err="1">
                <a:sym typeface="Wingdings" panose="05000000000000000000" pitchFamily="2" charset="2"/>
              </a:rPr>
              <a:t>you</a:t>
            </a:r>
            <a:r>
              <a:rPr lang="de-DE" sz="3400" dirty="0">
                <a:sym typeface="Wingdings" panose="05000000000000000000" pitchFamily="2" charset="2"/>
              </a:rPr>
              <a:t> </a:t>
            </a:r>
            <a:r>
              <a:rPr lang="de-DE" sz="3400" dirty="0" err="1">
                <a:sym typeface="Wingdings" panose="05000000000000000000" pitchFamily="2" charset="2"/>
              </a:rPr>
              <a:t>can</a:t>
            </a:r>
            <a:r>
              <a:rPr lang="de-DE" sz="3400" dirty="0">
                <a:sym typeface="Wingdings" panose="05000000000000000000" pitchFamily="2" charset="2"/>
              </a:rPr>
              <a:t> </a:t>
            </a:r>
            <a:r>
              <a:rPr lang="de-DE" sz="3400" dirty="0" err="1">
                <a:sym typeface="Wingdings" panose="05000000000000000000" pitchFamily="2" charset="2"/>
              </a:rPr>
              <a:t>download</a:t>
            </a:r>
            <a:r>
              <a:rPr lang="de-DE" sz="3400" dirty="0">
                <a:sym typeface="Wingdings" panose="05000000000000000000" pitchFamily="2" charset="2"/>
              </a:rPr>
              <a:t> </a:t>
            </a:r>
            <a:r>
              <a:rPr lang="de-DE" sz="3400" dirty="0" err="1">
                <a:sym typeface="Wingdings" panose="05000000000000000000" pitchFamily="2" charset="2"/>
              </a:rPr>
              <a:t>this</a:t>
            </a:r>
            <a:r>
              <a:rPr lang="de-DE" sz="3400" dirty="0">
                <a:sym typeface="Wingdings" panose="05000000000000000000" pitchFamily="2" charset="2"/>
              </a:rPr>
              <a:t> </a:t>
            </a:r>
            <a:r>
              <a:rPr lang="de-DE" sz="3400" dirty="0" err="1">
                <a:sym typeface="Wingdings" panose="05000000000000000000" pitchFamily="2" charset="2"/>
              </a:rPr>
              <a:t>file</a:t>
            </a:r>
            <a:r>
              <a:rPr lang="de-DE" sz="3400" dirty="0">
                <a:sym typeface="Wingdings" panose="05000000000000000000" pitchFamily="2" charset="2"/>
              </a:rPr>
              <a:t> </a:t>
            </a:r>
            <a:r>
              <a:rPr lang="de-DE" sz="3400" dirty="0" err="1">
                <a:sym typeface="Wingdings" panose="05000000000000000000" pitchFamily="2" charset="2"/>
              </a:rPr>
              <a:t>from</a:t>
            </a:r>
            <a:r>
              <a:rPr lang="de-DE" sz="3400" dirty="0">
                <a:sym typeface="Wingdings" panose="05000000000000000000" pitchFamily="2" charset="2"/>
              </a:rPr>
              <a:t> the </a:t>
            </a:r>
            <a:r>
              <a:rPr lang="de-DE" sz="3400" dirty="0" err="1">
                <a:sym typeface="Wingdings" panose="05000000000000000000" pitchFamily="2" charset="2"/>
              </a:rPr>
              <a:t>file</a:t>
            </a:r>
            <a:r>
              <a:rPr lang="de-DE" sz="3400" dirty="0">
                <a:sym typeface="Wingdings" panose="05000000000000000000" pitchFamily="2" charset="2"/>
              </a:rPr>
              <a:t> </a:t>
            </a:r>
            <a:r>
              <a:rPr lang="de-DE" sz="3400" dirty="0" err="1">
                <a:sym typeface="Wingdings" panose="05000000000000000000" pitchFamily="2" charset="2"/>
              </a:rPr>
              <a:t>sharing</a:t>
            </a:r>
            <a:r>
              <a:rPr lang="de-DE" sz="3400" dirty="0">
                <a:sym typeface="Wingdings" panose="05000000000000000000" pitchFamily="2" charset="2"/>
              </a:rPr>
              <a:t> </a:t>
            </a:r>
            <a:r>
              <a:rPr lang="de-DE" sz="3400" dirty="0" err="1">
                <a:sym typeface="Wingdings" panose="05000000000000000000" pitchFamily="2" charset="2"/>
              </a:rPr>
              <a:t>pod</a:t>
            </a:r>
            <a:r>
              <a:rPr lang="de-DE" sz="3400" dirty="0">
                <a:sym typeface="Wingdings" panose="05000000000000000000" pitchFamily="2" charset="2"/>
              </a:rPr>
              <a:t> </a:t>
            </a:r>
            <a:r>
              <a:rPr lang="de-DE" sz="3400" dirty="0" err="1">
                <a:sym typeface="Wingdings" panose="05000000000000000000" pitchFamily="2" charset="2"/>
              </a:rPr>
              <a:t>or</a:t>
            </a:r>
            <a:r>
              <a:rPr lang="de-DE" sz="3400" dirty="0">
                <a:sym typeface="Wingdings" panose="05000000000000000000" pitchFamily="2" charset="2"/>
              </a:rPr>
              <a:t> via </a:t>
            </a:r>
            <a:r>
              <a:rPr lang="de-DE" sz="3400" dirty="0" err="1">
                <a:sym typeface="Wingdings" panose="05000000000000000000" pitchFamily="2" charset="2"/>
              </a:rPr>
              <a:t>this</a:t>
            </a:r>
            <a:r>
              <a:rPr lang="de-DE" sz="3400" dirty="0">
                <a:sym typeface="Wingdings" panose="05000000000000000000" pitchFamily="2" charset="2"/>
              </a:rPr>
              <a:t> link: </a:t>
            </a:r>
            <a:r>
              <a:rPr lang="en-US" sz="3400" dirty="0">
                <a:hlinkClick r:id="rId2"/>
              </a:rPr>
              <a:t>https://ilias.hfwu.de/goto.php?target=cat_20429&amp;client_id=hfwu</a:t>
            </a:r>
            <a:endParaRPr lang="en-US" sz="3400" dirty="0"/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95" y="980728"/>
            <a:ext cx="6499085" cy="57761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913183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Microsoft Office PowerPoint</Application>
  <PresentationFormat>Bildschirmpräsentation (4:3)</PresentationFormat>
  <Paragraphs>67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Fetzer, Ellen</dc:creator>
  <cp:lastModifiedBy>Felix Toepler</cp:lastModifiedBy>
  <cp:revision>19</cp:revision>
  <dcterms:created xsi:type="dcterms:W3CDTF">2017-03-23T10:02:29Z</dcterms:created>
  <dcterms:modified xsi:type="dcterms:W3CDTF">2018-04-20T06:52:17Z</dcterms:modified>
</cp:coreProperties>
</file>