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60" r:id="rId5"/>
    <p:sldId id="258" r:id="rId6"/>
    <p:sldId id="261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17.03.2024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4)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changewiki.hfwu.de/index.php?title=Assignment_2:_Community_Innovation_Field_Research_(2021)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lias.hfwu.de/goto.php?target=exc_42710&amp;client_id=hfw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Template for Assignment 2 – Community Innovation Field Research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This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helps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prepare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your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team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presentation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which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Assignment</a:t>
            </a:r>
            <a:r>
              <a:rPr lang="de-DE" sz="1800" dirty="0">
                <a:solidFill>
                  <a:schemeClr val="tx1"/>
                </a:solidFill>
              </a:rPr>
              <a:t> 2 – The Community Innovation Field Research.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dirty="0" err="1">
                <a:solidFill>
                  <a:schemeClr val="tx1"/>
                </a:solidFill>
              </a:rPr>
              <a:t>You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read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full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assignment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text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here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de-DE" sz="18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https://localchangewiki.hfwu.de/index.php?title=Assignment_2:_Community_Innovation_Field_Research_(2024)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r>
              <a:rPr lang="de-DE" sz="1800" b="1" dirty="0">
                <a:solidFill>
                  <a:schemeClr val="tx1"/>
                </a:solidFill>
              </a:rPr>
              <a:t>This </a:t>
            </a:r>
            <a:r>
              <a:rPr lang="de-DE" sz="1800" b="1" dirty="0" err="1">
                <a:solidFill>
                  <a:schemeClr val="tx1"/>
                </a:solidFill>
              </a:rPr>
              <a:t>assignment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consists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of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two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parts</a:t>
            </a:r>
            <a:r>
              <a:rPr lang="de-DE" sz="1800" b="1" dirty="0">
                <a:solidFill>
                  <a:schemeClr val="tx1"/>
                </a:solidFill>
              </a:rPr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Group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: </a:t>
            </a:r>
            <a:r>
              <a:rPr lang="de-DE" sz="1800" dirty="0" err="1">
                <a:solidFill>
                  <a:schemeClr val="tx1"/>
                </a:solidFill>
              </a:rPr>
              <a:t>Presentation</a:t>
            </a:r>
            <a:r>
              <a:rPr lang="de-DE" sz="1800" dirty="0">
                <a:solidFill>
                  <a:schemeClr val="tx1"/>
                </a:solidFill>
              </a:rPr>
              <a:t> on April 30 </a:t>
            </a:r>
            <a:r>
              <a:rPr lang="de-DE" sz="1800" dirty="0" err="1">
                <a:solidFill>
                  <a:schemeClr val="tx1"/>
                </a:solidFill>
              </a:rPr>
              <a:t>based</a:t>
            </a:r>
            <a:r>
              <a:rPr lang="de-DE" sz="1800" dirty="0">
                <a:solidFill>
                  <a:schemeClr val="tx1"/>
                </a:solidFill>
              </a:rPr>
              <a:t> on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(pass/not pass)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Individual </a:t>
            </a:r>
            <a:r>
              <a:rPr lang="de-DE" sz="1800" dirty="0" err="1">
                <a:solidFill>
                  <a:schemeClr val="tx1"/>
                </a:solidFill>
              </a:rPr>
              <a:t>part</a:t>
            </a:r>
            <a:r>
              <a:rPr lang="de-DE" sz="1800" dirty="0">
                <a:solidFill>
                  <a:schemeClr val="tx1"/>
                </a:solidFill>
              </a:rPr>
              <a:t>: 5-page </a:t>
            </a:r>
            <a:r>
              <a:rPr lang="de-DE" sz="1800" dirty="0" err="1">
                <a:solidFill>
                  <a:schemeClr val="tx1"/>
                </a:solidFill>
              </a:rPr>
              <a:t>report</a:t>
            </a:r>
            <a:r>
              <a:rPr lang="de-DE" sz="1800" dirty="0">
                <a:solidFill>
                  <a:schemeClr val="tx1"/>
                </a:solidFill>
              </a:rPr>
              <a:t> plus </a:t>
            </a:r>
            <a:r>
              <a:rPr lang="de-DE" sz="1800" dirty="0" err="1">
                <a:solidFill>
                  <a:schemeClr val="tx1"/>
                </a:solidFill>
              </a:rPr>
              <a:t>template</a:t>
            </a:r>
            <a:r>
              <a:rPr lang="de-DE" sz="1800" dirty="0">
                <a:solidFill>
                  <a:schemeClr val="tx1"/>
                </a:solidFill>
              </a:rPr>
              <a:t> due on May 28 at </a:t>
            </a:r>
            <a:r>
              <a:rPr lang="de-DE" sz="1800" dirty="0" err="1">
                <a:solidFill>
                  <a:schemeClr val="tx1"/>
                </a:solidFill>
              </a:rPr>
              <a:t>midnight</a:t>
            </a:r>
            <a:r>
              <a:rPr lang="de-DE" sz="1800" dirty="0">
                <a:solidFill>
                  <a:schemeClr val="tx1"/>
                </a:solidFill>
              </a:rPr>
              <a:t> CET (30% of </a:t>
            </a:r>
            <a:r>
              <a:rPr lang="de-DE" sz="1800" dirty="0" err="1">
                <a:solidFill>
                  <a:schemeClr val="tx1"/>
                </a:solidFill>
              </a:rPr>
              <a:t>module</a:t>
            </a:r>
            <a:r>
              <a:rPr lang="de-DE" sz="1800" dirty="0">
                <a:solidFill>
                  <a:schemeClr val="tx1"/>
                </a:solidFill>
              </a:rPr>
              <a:t> grade)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use this template for preparing your presentation on April 30.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This is a team presentation, based on all individually chosen cases for good practices.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This is just a content framework. Feel free to give it your personal touch.</a:t>
            </a:r>
          </a:p>
        </p:txBody>
      </p:sp>
    </p:spTree>
    <p:extLst>
      <p:ext uri="{BB962C8B-B14F-4D97-AF65-F5344CB8AC3E}">
        <p14:creationId xmlns:p14="http://schemas.microsoft.com/office/powerpoint/2010/main" val="1042804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 fontScale="90000"/>
          </a:bodyPr>
          <a:lstStyle/>
          <a:p>
            <a:r>
              <a:rPr lang="de-DE" sz="3600" dirty="0" err="1"/>
              <a:t>Social</a:t>
            </a:r>
            <a:r>
              <a:rPr lang="de-DE" sz="3600" dirty="0"/>
              <a:t> Entrepreneurship </a:t>
            </a:r>
            <a:r>
              <a:rPr lang="de-DE" sz="3600" dirty="0" err="1"/>
              <a:t>for</a:t>
            </a:r>
            <a:r>
              <a:rPr lang="de-DE" sz="3600" dirty="0"/>
              <a:t> </a:t>
            </a:r>
            <a:r>
              <a:rPr lang="de-DE" sz="3600" dirty="0" err="1"/>
              <a:t>Local</a:t>
            </a:r>
            <a:r>
              <a:rPr lang="de-DE" sz="3600" dirty="0"/>
              <a:t> Change</a:t>
            </a:r>
            <a:br>
              <a:rPr lang="de-DE" sz="3600" dirty="0"/>
            </a:br>
            <a:r>
              <a:rPr lang="de-DE" sz="3600" dirty="0">
                <a:solidFill>
                  <a:schemeClr val="tx2"/>
                </a:solidFill>
              </a:rPr>
              <a:t>Template </a:t>
            </a:r>
            <a:r>
              <a:rPr lang="de-DE" sz="3600" dirty="0" err="1">
                <a:solidFill>
                  <a:schemeClr val="tx2"/>
                </a:solidFill>
              </a:rPr>
              <a:t>for</a:t>
            </a:r>
            <a:r>
              <a:rPr lang="de-DE" sz="3600" dirty="0">
                <a:solidFill>
                  <a:schemeClr val="tx2"/>
                </a:solidFill>
              </a:rPr>
              <a:t> Field Research </a:t>
            </a:r>
            <a:r>
              <a:rPr lang="de-DE" sz="3600" dirty="0" err="1">
                <a:solidFill>
                  <a:schemeClr val="tx2"/>
                </a:solidFill>
              </a:rPr>
              <a:t>Presentation</a:t>
            </a:r>
            <a:br>
              <a:rPr lang="de-DE" sz="3600" dirty="0">
                <a:solidFill>
                  <a:schemeClr val="tx2"/>
                </a:solidFill>
              </a:rPr>
            </a:br>
            <a:r>
              <a:rPr lang="de-DE" sz="3600" dirty="0">
                <a:solidFill>
                  <a:schemeClr val="tx2"/>
                </a:solidFill>
              </a:rPr>
              <a:t>April 30, 2024 </a:t>
            </a:r>
            <a:br>
              <a:rPr lang="de-DE" sz="3600" dirty="0">
                <a:solidFill>
                  <a:schemeClr val="tx2"/>
                </a:solidFill>
              </a:rPr>
            </a:br>
            <a:r>
              <a:rPr lang="de-DE" sz="1300" dirty="0">
                <a:solidFill>
                  <a:schemeClr val="tx2"/>
                </a:solidFill>
              </a:rPr>
              <a:t>(</a:t>
            </a:r>
            <a:r>
              <a:rPr lang="de-DE" sz="1300" dirty="0" err="1">
                <a:solidFill>
                  <a:schemeClr val="tx2"/>
                </a:solidFill>
              </a:rPr>
              <a:t>start</a:t>
            </a:r>
            <a:r>
              <a:rPr lang="de-DE" sz="1300" dirty="0">
                <a:solidFill>
                  <a:schemeClr val="tx2"/>
                </a:solidFill>
              </a:rPr>
              <a:t> time will </a:t>
            </a:r>
            <a:r>
              <a:rPr lang="de-DE" sz="1300" dirty="0" err="1">
                <a:solidFill>
                  <a:schemeClr val="tx2"/>
                </a:solidFill>
              </a:rPr>
              <a:t>be</a:t>
            </a:r>
            <a:r>
              <a:rPr lang="de-DE" sz="1300" dirty="0">
                <a:solidFill>
                  <a:schemeClr val="tx2"/>
                </a:solidFill>
              </a:rPr>
              <a:t> </a:t>
            </a:r>
            <a:r>
              <a:rPr lang="de-DE" sz="1300" dirty="0" err="1">
                <a:solidFill>
                  <a:schemeClr val="tx2"/>
                </a:solidFill>
              </a:rPr>
              <a:t>communicated</a:t>
            </a:r>
            <a:r>
              <a:rPr lang="de-DE" sz="1300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Working Group: x</a:t>
            </a:r>
          </a:p>
          <a:p>
            <a:endParaRPr lang="de-DE" dirty="0"/>
          </a:p>
          <a:p>
            <a:r>
              <a:rPr lang="de-DE" dirty="0"/>
              <a:t>Group </a:t>
            </a:r>
            <a:r>
              <a:rPr lang="de-DE" dirty="0" err="1"/>
              <a:t>members</a:t>
            </a:r>
            <a:r>
              <a:rPr lang="de-DE" dirty="0"/>
              <a:t>: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xxx</a:t>
            </a:r>
          </a:p>
          <a:p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Pitch your Good Practice Case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What is a pitch? A pitch is very common in the start-up scene. Whenever you have to present your idea in front of customers, investors or other stakeholders, it is called a pitch. The tricky thing about it: You only have a limited amount of time. 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Basically, a pitch is presenting your business plan (or the business model canvas) verbally. With the limited amount of time you should be very precise, clear and structured but still deliver a stimulating presentation to get the attention of your audience. Look for tips on the internet on how to pitch.  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Presentation time: 2 minutes for your pitch (we will be strict on the time)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Tip: Practice your pitch presentation beforehand! 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b="1" dirty="0">
                <a:solidFill>
                  <a:schemeClr val="tx1"/>
                </a:solidFill>
              </a:rPr>
              <a:t>A maximum of 2 slides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r>
              <a:rPr lang="de-DE" sz="1800" dirty="0">
                <a:solidFill>
                  <a:schemeClr val="tx1"/>
                </a:solidFill>
              </a:rPr>
              <a:t>Copy </a:t>
            </a:r>
            <a:r>
              <a:rPr lang="de-DE" sz="1800" dirty="0" err="1">
                <a:solidFill>
                  <a:schemeClr val="tx1"/>
                </a:solidFill>
              </a:rPr>
              <a:t>this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slide</a:t>
            </a:r>
            <a:r>
              <a:rPr lang="de-DE" sz="1800" dirty="0">
                <a:solidFill>
                  <a:schemeClr val="tx1"/>
                </a:solidFill>
              </a:rPr>
              <a:t> – </a:t>
            </a:r>
            <a:r>
              <a:rPr lang="de-DE" sz="1800" dirty="0" err="1">
                <a:solidFill>
                  <a:schemeClr val="tx1"/>
                </a:solidFill>
              </a:rPr>
              <a:t>max</a:t>
            </a:r>
            <a:r>
              <a:rPr lang="de-DE" sz="1800" dirty="0">
                <a:solidFill>
                  <a:schemeClr val="tx1"/>
                </a:solidFill>
              </a:rPr>
              <a:t> 2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each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member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case</a:t>
            </a:r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2"/>
                </a:solidFill>
              </a:rPr>
              <a:t>Present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your</a:t>
            </a:r>
            <a:r>
              <a:rPr lang="de-DE" sz="1800" b="1" dirty="0">
                <a:solidFill>
                  <a:schemeClr val="tx2"/>
                </a:solidFill>
              </a:rPr>
              <a:t> </a:t>
            </a:r>
            <a:r>
              <a:rPr lang="de-DE" sz="1800" b="1" dirty="0" err="1">
                <a:solidFill>
                  <a:schemeClr val="tx2"/>
                </a:solidFill>
              </a:rPr>
              <a:t>cross-cutting</a:t>
            </a:r>
            <a:r>
              <a:rPr lang="de-DE" sz="1800" b="1" dirty="0">
                <a:solidFill>
                  <a:schemeClr val="tx2"/>
                </a:solidFill>
              </a:rPr>
              <a:t> Question</a:t>
            </a: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A set of example questions has been provided in the assignment description:</a:t>
            </a:r>
          </a:p>
          <a:p>
            <a:pPr algn="l"/>
            <a:r>
              <a:rPr lang="en-US" sz="1200" dirty="0">
                <a:solidFill>
                  <a:schemeClr val="tx1"/>
                </a:solidFill>
                <a:hlinkClick r:id="rId2"/>
              </a:rPr>
              <a:t>https://localchangewiki.hfwu.de/index.php?title=Assignment_2:_Community_Innovation_Field_Research_(2024)</a:t>
            </a:r>
            <a:endParaRPr lang="en-US" sz="1200" dirty="0">
              <a:solidFill>
                <a:schemeClr val="tx1"/>
              </a:solidFill>
            </a:endParaRPr>
          </a:p>
          <a:p>
            <a:pPr algn="l"/>
            <a:endParaRPr lang="en-US" sz="1200" dirty="0">
              <a:solidFill>
                <a:schemeClr val="tx1"/>
              </a:solidFill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</a:rPr>
              <a:t>Please 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Your Conclusion(s)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648072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2"/>
                </a:solidFill>
              </a:rPr>
              <a:t>Optional: On the last page you can give an outlook of your own idea(s) for assignment 4 (Business or Innovation Model), if you have already one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39552" y="1916832"/>
            <a:ext cx="7416824" cy="48013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altLang="de-DE" b="1" dirty="0"/>
              <a:t>General </a:t>
            </a:r>
            <a:r>
              <a:rPr lang="de-DE" altLang="de-DE" b="1" dirty="0" err="1"/>
              <a:t>information</a:t>
            </a:r>
            <a:r>
              <a:rPr lang="de-DE" altLang="de-DE" b="1" dirty="0"/>
              <a:t>: 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Time </a:t>
            </a:r>
            <a:r>
              <a:rPr lang="de-DE" altLang="de-DE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pitch + 2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for</a:t>
            </a:r>
            <a:r>
              <a:rPr lang="de-DE" altLang="de-DE" dirty="0"/>
              <a:t> </a:t>
            </a:r>
            <a:r>
              <a:rPr lang="de-DE" altLang="de-DE" dirty="0" err="1"/>
              <a:t>every</a:t>
            </a:r>
            <a:r>
              <a:rPr lang="de-DE" altLang="de-DE" dirty="0"/>
              <a:t> </a:t>
            </a:r>
            <a:r>
              <a:rPr lang="de-DE" altLang="de-DE" dirty="0" err="1"/>
              <a:t>other</a:t>
            </a:r>
            <a:r>
              <a:rPr lang="de-DE" altLang="de-DE" dirty="0"/>
              <a:t> </a:t>
            </a:r>
            <a:r>
              <a:rPr lang="de-DE" altLang="de-DE" dirty="0" err="1"/>
              <a:t>slide</a:t>
            </a:r>
            <a:r>
              <a:rPr lang="de-DE" altLang="de-DE" dirty="0"/>
              <a:t>. </a:t>
            </a:r>
          </a:p>
          <a:p>
            <a:pPr eaLnBrk="1" hangingPunct="1"/>
            <a:r>
              <a:rPr lang="de-DE" altLang="de-DE" dirty="0"/>
              <a:t>In total 14-16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r>
              <a:rPr lang="de-DE" altLang="de-DE" dirty="0"/>
              <a:t> </a:t>
            </a:r>
            <a:r>
              <a:rPr lang="de-DE" altLang="de-DE" b="1" dirty="0"/>
              <a:t>maximum</a:t>
            </a:r>
            <a:r>
              <a:rPr lang="de-DE" altLang="de-DE" dirty="0"/>
              <a:t> + 6-8 </a:t>
            </a:r>
            <a:r>
              <a:rPr lang="de-DE" altLang="de-DE" dirty="0" err="1"/>
              <a:t>minutes</a:t>
            </a:r>
            <a:r>
              <a:rPr lang="de-DE" altLang="de-DE" dirty="0"/>
              <a:t> </a:t>
            </a:r>
            <a:r>
              <a:rPr lang="de-DE" altLang="de-DE" dirty="0" err="1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various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Presentation</a:t>
            </a:r>
            <a:r>
              <a:rPr lang="de-DE" altLang="de-DE" dirty="0"/>
              <a:t> on </a:t>
            </a:r>
            <a:r>
              <a:rPr lang="de-DE" altLang="de-DE" b="1" dirty="0"/>
              <a:t>Tuesday, April 30, 2024, </a:t>
            </a:r>
            <a:r>
              <a:rPr lang="de-DE" altLang="de-DE" b="1" dirty="0" err="1"/>
              <a:t>possibly</a:t>
            </a:r>
            <a:r>
              <a:rPr lang="de-DE" altLang="de-DE" b="1" dirty="0"/>
              <a:t> </a:t>
            </a:r>
            <a:r>
              <a:rPr lang="de-DE" altLang="de-DE" b="1" dirty="0" err="1"/>
              <a:t>earlier</a:t>
            </a:r>
            <a:r>
              <a:rPr lang="de-DE" altLang="de-DE" b="1" dirty="0"/>
              <a:t> </a:t>
            </a:r>
            <a:r>
              <a:rPr lang="de-DE" altLang="de-DE" b="1" dirty="0" err="1"/>
              <a:t>than</a:t>
            </a:r>
            <a:r>
              <a:rPr lang="de-DE" altLang="de-DE" b="1" dirty="0"/>
              <a:t> 16 30</a:t>
            </a:r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dirty="0"/>
              <a:t>The </a:t>
            </a:r>
            <a:r>
              <a:rPr lang="de-DE" altLang="de-DE" dirty="0" err="1"/>
              <a:t>accompanying</a:t>
            </a:r>
            <a:r>
              <a:rPr lang="de-DE" altLang="de-DE" dirty="0"/>
              <a:t> </a:t>
            </a:r>
            <a:r>
              <a:rPr lang="de-DE" altLang="de-DE" b="1" dirty="0"/>
              <a:t>individual </a:t>
            </a:r>
            <a:r>
              <a:rPr lang="de-DE" altLang="de-DE" b="1" dirty="0" err="1"/>
              <a:t>written</a:t>
            </a:r>
            <a:r>
              <a:rPr lang="de-DE" altLang="de-DE" b="1" dirty="0"/>
              <a:t> </a:t>
            </a:r>
            <a:r>
              <a:rPr lang="de-DE" altLang="de-DE" b="1" dirty="0" err="1"/>
              <a:t>report</a:t>
            </a:r>
            <a:r>
              <a:rPr lang="de-DE" altLang="de-DE" b="1" dirty="0"/>
              <a:t> </a:t>
            </a:r>
            <a:r>
              <a:rPr lang="de-DE" altLang="de-DE" dirty="0"/>
              <a:t>(5 </a:t>
            </a:r>
            <a:r>
              <a:rPr lang="de-DE" altLang="de-DE" dirty="0" err="1"/>
              <a:t>pages</a:t>
            </a:r>
            <a:r>
              <a:rPr lang="de-DE" altLang="de-DE" dirty="0"/>
              <a:t> plus </a:t>
            </a:r>
            <a:r>
              <a:rPr lang="de-DE" altLang="de-DE" dirty="0" err="1"/>
              <a:t>template</a:t>
            </a:r>
            <a:r>
              <a:rPr lang="de-DE" altLang="de-DE" dirty="0"/>
              <a:t>) </a:t>
            </a:r>
            <a:r>
              <a:rPr lang="de-DE" altLang="de-DE" dirty="0" err="1"/>
              <a:t>is</a:t>
            </a:r>
            <a:r>
              <a:rPr lang="de-DE" altLang="de-DE" dirty="0"/>
              <a:t> due on </a:t>
            </a:r>
            <a:r>
              <a:rPr lang="de-DE" altLang="de-DE" b="1" dirty="0"/>
              <a:t>May 28, 2024, at </a:t>
            </a:r>
            <a:r>
              <a:rPr lang="de-DE" altLang="de-DE" b="1" dirty="0" err="1"/>
              <a:t>midnight</a:t>
            </a:r>
            <a:r>
              <a:rPr lang="de-DE" altLang="de-DE" b="1" dirty="0"/>
              <a:t> CET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Submit</a:t>
            </a:r>
            <a:r>
              <a:rPr lang="de-DE" altLang="de-DE" dirty="0"/>
              <a:t> online via:</a:t>
            </a:r>
          </a:p>
          <a:p>
            <a:pPr eaLnBrk="1" hangingPunct="1"/>
            <a:r>
              <a:rPr lang="de-DE" altLang="de-DE" dirty="0">
                <a:hlinkClick r:id="rId2"/>
              </a:rPr>
              <a:t>https://ilias.hfwu.de/goto.php?target=exc_42710&amp;client_id=hfwu</a:t>
            </a:r>
            <a:endParaRPr lang="de-DE" altLang="de-DE" dirty="0"/>
          </a:p>
          <a:p>
            <a:pPr eaLnBrk="1" hangingPunct="1"/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572</Words>
  <Application>Microsoft Office PowerPoint</Application>
  <PresentationFormat>Bildschirmpräsentation (4:3)</PresentationFormat>
  <Paragraphs>65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</vt:lpstr>
      <vt:lpstr>PowerPoint-Präsentation</vt:lpstr>
      <vt:lpstr>Social Entrepreneurship for Local Change Template for Field Research Presentation April 30, 2024  (start time will be communicated)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30</cp:revision>
  <dcterms:created xsi:type="dcterms:W3CDTF">2015-11-26T11:09:04Z</dcterms:created>
  <dcterms:modified xsi:type="dcterms:W3CDTF">2024-03-17T12:25:52Z</dcterms:modified>
</cp:coreProperties>
</file>