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Landscape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Symbols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560" y="328498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  <a:endParaRPr lang="de-DE" dirty="0" smtClean="0"/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6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Part 1: The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members</a:t>
            </a:r>
            <a:r>
              <a:rPr lang="de-DE" sz="1800" b="1" dirty="0" smtClean="0">
                <a:solidFill>
                  <a:schemeClr val="tx1"/>
                </a:solidFill>
              </a:rPr>
              <a:t>‘ </a:t>
            </a:r>
            <a:r>
              <a:rPr lang="de-DE" sz="1800" b="1" dirty="0" err="1" smtClean="0">
                <a:solidFill>
                  <a:schemeClr val="tx1"/>
                </a:solidFill>
              </a:rPr>
              <a:t>landscape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symbols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 – x: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Slide 1: </a:t>
            </a:r>
            <a:r>
              <a:rPr lang="de-DE" sz="1800" dirty="0" err="1" smtClean="0">
                <a:solidFill>
                  <a:schemeClr val="tx1"/>
                </a:solidFill>
              </a:rPr>
              <a:t>visual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representation</a:t>
            </a:r>
            <a:r>
              <a:rPr lang="de-DE" sz="1800" dirty="0" smtClean="0">
                <a:solidFill>
                  <a:schemeClr val="tx1"/>
                </a:solidFill>
              </a:rPr>
              <a:t>(s)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landscape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symbol</a:t>
            </a:r>
            <a:r>
              <a:rPr lang="de-DE" sz="1800" dirty="0" smtClean="0">
                <a:solidFill>
                  <a:schemeClr val="tx1"/>
                </a:solidFill>
              </a:rPr>
              <a:t>,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Slide 2: </a:t>
            </a:r>
            <a:r>
              <a:rPr lang="de-DE" sz="1800" dirty="0" err="1" smtClean="0">
                <a:solidFill>
                  <a:schemeClr val="tx1"/>
                </a:solidFill>
              </a:rPr>
              <a:t>graphical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representation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reflections</a:t>
            </a:r>
            <a:r>
              <a:rPr lang="de-DE" sz="1800" dirty="0" smtClean="0">
                <a:solidFill>
                  <a:schemeClr val="tx1"/>
                </a:solidFill>
              </a:rPr>
              <a:t> (</a:t>
            </a:r>
            <a:r>
              <a:rPr lang="de-DE" sz="1800" dirty="0" err="1" smtClean="0">
                <a:solidFill>
                  <a:schemeClr val="tx1"/>
                </a:solidFill>
              </a:rPr>
              <a:t>try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few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words</a:t>
            </a:r>
            <a:r>
              <a:rPr lang="de-DE" sz="1800" dirty="0" smtClean="0">
                <a:solidFill>
                  <a:schemeClr val="tx1"/>
                </a:solidFill>
              </a:rPr>
              <a:t>, </a:t>
            </a:r>
            <a:r>
              <a:rPr lang="de-DE" sz="1800" dirty="0" err="1" smtClean="0">
                <a:solidFill>
                  <a:schemeClr val="tx1"/>
                </a:solidFill>
              </a:rPr>
              <a:t>working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rather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with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conceptual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connections</a:t>
            </a:r>
            <a:r>
              <a:rPr lang="de-DE" sz="1800" dirty="0" smtClean="0">
                <a:solidFill>
                  <a:schemeClr val="tx1"/>
                </a:solidFill>
              </a:rPr>
              <a:t>/</a:t>
            </a:r>
            <a:r>
              <a:rPr lang="de-DE" sz="1800" dirty="0" err="1" smtClean="0">
                <a:solidFill>
                  <a:schemeClr val="tx1"/>
                </a:solidFill>
              </a:rPr>
              <a:t>mind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mapping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The </a:t>
            </a:r>
            <a:r>
              <a:rPr lang="de-DE" sz="1800" dirty="0" err="1">
                <a:solidFill>
                  <a:schemeClr val="tx1"/>
                </a:solidFill>
              </a:rPr>
              <a:t>first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repreated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, so </a:t>
            </a:r>
            <a:r>
              <a:rPr lang="de-DE" sz="1800" dirty="0" err="1">
                <a:solidFill>
                  <a:schemeClr val="tx1"/>
                </a:solidFill>
              </a:rPr>
              <a:t>there</a:t>
            </a:r>
            <a:r>
              <a:rPr lang="de-DE" sz="1800" dirty="0">
                <a:solidFill>
                  <a:schemeClr val="tx1"/>
                </a:solidFill>
              </a:rPr>
              <a:t> will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per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Please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only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original material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b="1" dirty="0" smtClean="0">
                <a:solidFill>
                  <a:schemeClr val="tx1"/>
                </a:solidFill>
              </a:rPr>
              <a:t> time: </a:t>
            </a:r>
            <a:r>
              <a:rPr lang="de-DE" sz="1800" dirty="0" smtClean="0">
                <a:solidFill>
                  <a:schemeClr val="tx1"/>
                </a:solidFill>
              </a:rPr>
              <a:t>max. 2 </a:t>
            </a:r>
            <a:r>
              <a:rPr lang="de-DE" sz="1800" dirty="0" err="1" smtClean="0">
                <a:solidFill>
                  <a:schemeClr val="tx1"/>
                </a:solidFill>
              </a:rPr>
              <a:t>minutes</a:t>
            </a:r>
            <a:r>
              <a:rPr lang="de-DE" sz="1800" dirty="0" smtClean="0">
                <a:solidFill>
                  <a:schemeClr val="tx1"/>
                </a:solidFill>
              </a:rPr>
              <a:t> per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Part </a:t>
            </a:r>
            <a:r>
              <a:rPr lang="de-DE" sz="1800" b="1" dirty="0" smtClean="0">
                <a:solidFill>
                  <a:schemeClr val="tx1"/>
                </a:solidFill>
              </a:rPr>
              <a:t>2: </a:t>
            </a:r>
            <a:r>
              <a:rPr lang="de-DE" sz="1800" b="1" dirty="0" err="1" smtClean="0">
                <a:solidFill>
                  <a:schemeClr val="tx1"/>
                </a:solidFill>
              </a:rPr>
              <a:t>Results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from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reflection</a:t>
            </a:r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The final slide should present a synthesis of your group reflections. Did you encounter similarities/differences in the way you have identified and </a:t>
            </a:r>
            <a:r>
              <a:rPr lang="en-US" sz="1800" dirty="0" err="1" smtClean="0">
                <a:solidFill>
                  <a:schemeClr val="tx1"/>
                </a:solidFill>
              </a:rPr>
              <a:t>analysed</a:t>
            </a:r>
            <a:r>
              <a:rPr lang="en-US" sz="1800" dirty="0" smtClean="0">
                <a:solidFill>
                  <a:schemeClr val="tx1"/>
                </a:solidFill>
              </a:rPr>
              <a:t> the symbols?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 would you conclude from this for th</a:t>
            </a:r>
            <a:r>
              <a:rPr lang="en-US" sz="1800" dirty="0" smtClean="0">
                <a:solidFill>
                  <a:schemeClr val="tx1"/>
                </a:solidFill>
              </a:rPr>
              <a:t>e concept of landscape?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799443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</a:t>
            </a:r>
            <a:r>
              <a:rPr lang="de-DE" altLang="de-DE" dirty="0"/>
              <a:t>2</a:t>
            </a:r>
            <a:r>
              <a:rPr lang="de-DE" altLang="de-DE" dirty="0" smtClean="0"/>
              <a:t>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four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Thursday</a:t>
            </a:r>
            <a:r>
              <a:rPr lang="de-DE" altLang="de-DE" b="1" dirty="0" smtClean="0"/>
              <a:t>, 21st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April.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Bildschirmpräsentation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Landscape Education for Democracy Your Landscape Symbols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4</cp:revision>
  <dcterms:created xsi:type="dcterms:W3CDTF">2015-11-26T11:09:04Z</dcterms:created>
  <dcterms:modified xsi:type="dcterms:W3CDTF">2016-04-17T13:02:39Z</dcterms:modified>
</cp:coreProperties>
</file>