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17.04.2016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17.04.2016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17.04.2016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17.04.2016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352928" cy="1470025"/>
          </a:xfrm>
        </p:spPr>
        <p:txBody>
          <a:bodyPr>
            <a:normAutofit/>
          </a:bodyPr>
          <a:lstStyle/>
          <a:p>
            <a:r>
              <a:rPr lang="de-DE" sz="3600" dirty="0" err="1" smtClean="0"/>
              <a:t>Landscape</a:t>
            </a:r>
            <a:r>
              <a:rPr lang="de-DE" sz="3600" dirty="0" smtClean="0"/>
              <a:t> Education </a:t>
            </a:r>
            <a:r>
              <a:rPr lang="de-DE" sz="3600" dirty="0" err="1" smtClean="0"/>
              <a:t>for</a:t>
            </a:r>
            <a:r>
              <a:rPr lang="de-DE" sz="3600" dirty="0" smtClean="0"/>
              <a:t> Democracy</a:t>
            </a:r>
            <a:r>
              <a:rPr lang="de-DE" sz="3600" dirty="0" smtClean="0"/>
              <a:t/>
            </a:r>
            <a:br>
              <a:rPr lang="de-DE" sz="3600" dirty="0" smtClean="0"/>
            </a:br>
            <a:r>
              <a:rPr lang="de-DE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</a:t>
            </a:r>
            <a:r>
              <a:rPr lang="de-DE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our</a:t>
            </a:r>
            <a:r>
              <a:rPr lang="de-DE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de-DE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Landscape</a:t>
            </a:r>
            <a:r>
              <a:rPr lang="de-DE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Symbols</a:t>
            </a:r>
            <a:endParaRPr lang="de-DE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11560" y="328498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Working Group: x</a:t>
            </a:r>
          </a:p>
          <a:p>
            <a:endParaRPr lang="de-DE" dirty="0" smtClean="0"/>
          </a:p>
          <a:p>
            <a:r>
              <a:rPr lang="de-DE" dirty="0" smtClean="0"/>
              <a:t>Group </a:t>
            </a:r>
            <a:r>
              <a:rPr lang="de-DE" dirty="0" err="1" smtClean="0"/>
              <a:t>members</a:t>
            </a:r>
            <a:r>
              <a:rPr lang="de-DE" dirty="0" smtClean="0"/>
              <a:t>:</a:t>
            </a:r>
          </a:p>
          <a:p>
            <a:r>
              <a:rPr lang="de-DE" dirty="0" smtClean="0"/>
              <a:t>xxx</a:t>
            </a:r>
            <a:endParaRPr lang="de-DE" dirty="0" smtClean="0"/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/>
              <a:t>e</a:t>
            </a:r>
            <a:r>
              <a:rPr lang="de-DE" dirty="0" smtClean="0"/>
              <a:t>tc.</a:t>
            </a:r>
          </a:p>
        </p:txBody>
      </p:sp>
      <p:pic>
        <p:nvPicPr>
          <p:cNvPr id="1026" name="Picture 2" descr="C:\Users\ellen.fetzer\Documents\E-Learning\Erasmus Plus\Antragstellung 2015\Landscape Democracy\4 Public Relations and Marketing\Logos\LED_logo.ti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844824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Part 1: The </a:t>
            </a:r>
            <a:r>
              <a:rPr lang="de-DE" sz="1800" b="1" dirty="0" err="1" smtClean="0">
                <a:solidFill>
                  <a:schemeClr val="tx1"/>
                </a:solidFill>
              </a:rPr>
              <a:t>group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members</a:t>
            </a:r>
            <a:r>
              <a:rPr lang="de-DE" sz="1800" b="1" dirty="0" smtClean="0">
                <a:solidFill>
                  <a:schemeClr val="tx1"/>
                </a:solidFill>
              </a:rPr>
              <a:t>‘ </a:t>
            </a:r>
            <a:r>
              <a:rPr lang="de-DE" sz="1800" b="1" dirty="0" err="1" smtClean="0">
                <a:solidFill>
                  <a:schemeClr val="tx1"/>
                </a:solidFill>
              </a:rPr>
              <a:t>landscape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symbols</a:t>
            </a:r>
            <a:endParaRPr lang="de-DE" sz="1800" b="1" dirty="0" smtClean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Group </a:t>
            </a:r>
            <a:r>
              <a:rPr lang="de-DE" sz="1800" dirty="0" err="1" smtClean="0">
                <a:solidFill>
                  <a:schemeClr val="tx1"/>
                </a:solidFill>
              </a:rPr>
              <a:t>member</a:t>
            </a:r>
            <a:r>
              <a:rPr lang="de-DE" sz="1800" dirty="0" smtClean="0">
                <a:solidFill>
                  <a:schemeClr val="tx1"/>
                </a:solidFill>
              </a:rPr>
              <a:t> 1 – x: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Slide 1: </a:t>
            </a:r>
            <a:r>
              <a:rPr lang="de-DE" sz="1800" dirty="0" err="1" smtClean="0">
                <a:solidFill>
                  <a:schemeClr val="tx1"/>
                </a:solidFill>
              </a:rPr>
              <a:t>visual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representation</a:t>
            </a:r>
            <a:r>
              <a:rPr lang="de-DE" sz="1800" dirty="0" smtClean="0">
                <a:solidFill>
                  <a:schemeClr val="tx1"/>
                </a:solidFill>
              </a:rPr>
              <a:t>(s)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landscape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symbol</a:t>
            </a:r>
            <a:r>
              <a:rPr lang="de-DE" sz="1800" dirty="0" smtClean="0">
                <a:solidFill>
                  <a:schemeClr val="tx1"/>
                </a:solidFill>
              </a:rPr>
              <a:t>,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Slide 2: </a:t>
            </a:r>
            <a:r>
              <a:rPr lang="de-DE" sz="1800" dirty="0" err="1" smtClean="0">
                <a:solidFill>
                  <a:schemeClr val="tx1"/>
                </a:solidFill>
              </a:rPr>
              <a:t>graphical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representation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reflections</a:t>
            </a:r>
            <a:r>
              <a:rPr lang="de-DE" sz="1800" dirty="0" smtClean="0">
                <a:solidFill>
                  <a:schemeClr val="tx1"/>
                </a:solidFill>
              </a:rPr>
              <a:t> (</a:t>
            </a:r>
            <a:r>
              <a:rPr lang="de-DE" sz="1800" dirty="0" err="1" smtClean="0">
                <a:solidFill>
                  <a:schemeClr val="tx1"/>
                </a:solidFill>
              </a:rPr>
              <a:t>try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to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use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few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words</a:t>
            </a:r>
            <a:r>
              <a:rPr lang="de-DE" sz="1800" dirty="0" smtClean="0">
                <a:solidFill>
                  <a:schemeClr val="tx1"/>
                </a:solidFill>
              </a:rPr>
              <a:t>, </a:t>
            </a:r>
            <a:r>
              <a:rPr lang="de-DE" sz="1800" dirty="0" err="1" smtClean="0">
                <a:solidFill>
                  <a:schemeClr val="tx1"/>
                </a:solidFill>
              </a:rPr>
              <a:t>working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rather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with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conceptual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connections</a:t>
            </a:r>
            <a:r>
              <a:rPr lang="de-DE" sz="1800" dirty="0" smtClean="0">
                <a:solidFill>
                  <a:schemeClr val="tx1"/>
                </a:solidFill>
              </a:rPr>
              <a:t>/</a:t>
            </a:r>
            <a:r>
              <a:rPr lang="de-DE" sz="1800" dirty="0" err="1" smtClean="0">
                <a:solidFill>
                  <a:schemeClr val="tx1"/>
                </a:solidFill>
              </a:rPr>
              <a:t>mind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mapping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The </a:t>
            </a:r>
            <a:r>
              <a:rPr lang="de-DE" sz="1800" dirty="0" err="1">
                <a:solidFill>
                  <a:schemeClr val="tx1"/>
                </a:solidFill>
              </a:rPr>
              <a:t>first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two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can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be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repreated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for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each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group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member</a:t>
            </a:r>
            <a:r>
              <a:rPr lang="de-DE" sz="1800" dirty="0">
                <a:solidFill>
                  <a:schemeClr val="tx1"/>
                </a:solidFill>
              </a:rPr>
              <a:t>, so </a:t>
            </a:r>
            <a:r>
              <a:rPr lang="de-DE" sz="1800" dirty="0" err="1">
                <a:solidFill>
                  <a:schemeClr val="tx1"/>
                </a:solidFill>
              </a:rPr>
              <a:t>there</a:t>
            </a:r>
            <a:r>
              <a:rPr lang="de-DE" sz="1800" dirty="0">
                <a:solidFill>
                  <a:schemeClr val="tx1"/>
                </a:solidFill>
              </a:rPr>
              <a:t> will </a:t>
            </a:r>
            <a:r>
              <a:rPr lang="de-DE" sz="1800" dirty="0" err="1">
                <a:solidFill>
                  <a:schemeClr val="tx1"/>
                </a:solidFill>
              </a:rPr>
              <a:t>be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two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slides</a:t>
            </a:r>
            <a:r>
              <a:rPr lang="de-DE" sz="1800" dirty="0">
                <a:solidFill>
                  <a:schemeClr val="tx1"/>
                </a:solidFill>
              </a:rPr>
              <a:t> per </a:t>
            </a:r>
            <a:r>
              <a:rPr lang="de-DE" sz="1800" dirty="0" err="1">
                <a:solidFill>
                  <a:schemeClr val="tx1"/>
                </a:solidFill>
              </a:rPr>
              <a:t>group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member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Please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only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use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original material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b="1" dirty="0" err="1" smtClean="0">
                <a:solidFill>
                  <a:schemeClr val="tx1"/>
                </a:solidFill>
              </a:rPr>
              <a:t>Presentation</a:t>
            </a:r>
            <a:r>
              <a:rPr lang="de-DE" sz="1800" b="1" dirty="0" smtClean="0">
                <a:solidFill>
                  <a:schemeClr val="tx1"/>
                </a:solidFill>
              </a:rPr>
              <a:t> time: </a:t>
            </a:r>
            <a:r>
              <a:rPr lang="de-DE" sz="1800" dirty="0" smtClean="0">
                <a:solidFill>
                  <a:schemeClr val="tx1"/>
                </a:solidFill>
              </a:rPr>
              <a:t>max. 2 </a:t>
            </a:r>
            <a:r>
              <a:rPr lang="de-DE" sz="1800" dirty="0" err="1" smtClean="0">
                <a:solidFill>
                  <a:schemeClr val="tx1"/>
                </a:solidFill>
              </a:rPr>
              <a:t>minutes</a:t>
            </a:r>
            <a:r>
              <a:rPr lang="de-DE" sz="1800" dirty="0" smtClean="0">
                <a:solidFill>
                  <a:schemeClr val="tx1"/>
                </a:solidFill>
              </a:rPr>
              <a:t> per </a:t>
            </a:r>
            <a:r>
              <a:rPr lang="de-DE" sz="1800" dirty="0" err="1" smtClean="0">
                <a:solidFill>
                  <a:schemeClr val="tx1"/>
                </a:solidFill>
              </a:rPr>
              <a:t>slide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>
                <a:solidFill>
                  <a:schemeClr val="tx1"/>
                </a:solidFill>
              </a:rPr>
              <a:t>Part </a:t>
            </a:r>
            <a:r>
              <a:rPr lang="de-DE" sz="1800" b="1" dirty="0" smtClean="0">
                <a:solidFill>
                  <a:schemeClr val="tx1"/>
                </a:solidFill>
              </a:rPr>
              <a:t>2: </a:t>
            </a:r>
            <a:r>
              <a:rPr lang="de-DE" sz="1800" b="1" dirty="0" err="1" smtClean="0">
                <a:solidFill>
                  <a:schemeClr val="tx1"/>
                </a:solidFill>
              </a:rPr>
              <a:t>Results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from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your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group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reflection</a:t>
            </a:r>
            <a:endParaRPr lang="de-DE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The final slide should present a synthesis of your group reflections. Did you encounter similarities/differences in the way you have identified and </a:t>
            </a:r>
            <a:r>
              <a:rPr lang="en-US" sz="1800" dirty="0" err="1" smtClean="0">
                <a:solidFill>
                  <a:schemeClr val="tx1"/>
                </a:solidFill>
              </a:rPr>
              <a:t>analysed</a:t>
            </a:r>
            <a:r>
              <a:rPr lang="en-US" sz="1800" dirty="0" smtClean="0">
                <a:solidFill>
                  <a:schemeClr val="tx1"/>
                </a:solidFill>
              </a:rPr>
              <a:t> the symbols? 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What would you conclude from this for th</a:t>
            </a:r>
            <a:r>
              <a:rPr lang="en-US" sz="1800" dirty="0" smtClean="0">
                <a:solidFill>
                  <a:schemeClr val="tx1"/>
                </a:solidFill>
              </a:rPr>
              <a:t>e concept of landscape?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85842" y="2866003"/>
            <a:ext cx="7994433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 dirty="0"/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frame</a:t>
            </a:r>
            <a:r>
              <a:rPr lang="de-DE" altLang="de-DE" dirty="0"/>
              <a:t>: </a:t>
            </a:r>
            <a:r>
              <a:rPr lang="de-DE" altLang="de-DE" dirty="0"/>
              <a:t>2</a:t>
            </a:r>
            <a:r>
              <a:rPr lang="de-DE" altLang="de-DE" dirty="0" smtClean="0"/>
              <a:t>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, </a:t>
            </a:r>
            <a:r>
              <a:rPr lang="de-DE" altLang="de-DE" dirty="0" smtClean="0"/>
              <a:t>15-20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 smtClean="0"/>
              <a:t>group</a:t>
            </a:r>
            <a:r>
              <a:rPr lang="de-DE" altLang="de-DE" dirty="0" smtClean="0"/>
              <a:t> </a:t>
            </a:r>
            <a:r>
              <a:rPr lang="de-DE" altLang="de-DE" b="1" dirty="0" err="1" smtClean="0"/>
              <a:t>maximum</a:t>
            </a:r>
            <a:r>
              <a:rPr lang="de-DE" altLang="de-DE" dirty="0" smtClean="0"/>
              <a:t> </a:t>
            </a:r>
          </a:p>
          <a:p>
            <a:pPr eaLnBrk="1" hangingPunct="1"/>
            <a:r>
              <a:rPr lang="de-DE" altLang="de-DE" dirty="0" smtClean="0"/>
              <a:t>+ 10 </a:t>
            </a:r>
            <a:r>
              <a:rPr lang="de-DE" altLang="de-DE" dirty="0" err="1" smtClean="0"/>
              <a:t>minutes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 smtClean="0"/>
              <a:t>four</a:t>
            </a:r>
            <a:r>
              <a:rPr lang="de-DE" altLang="de-DE" b="1" dirty="0" smtClean="0"/>
              <a:t> </a:t>
            </a:r>
            <a:r>
              <a:rPr lang="de-DE" altLang="de-DE" b="1" dirty="0"/>
              <a:t>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 smtClean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smtClean="0"/>
              <a:t>This </a:t>
            </a:r>
            <a:r>
              <a:rPr lang="de-DE" altLang="de-DE" dirty="0" err="1" smtClean="0"/>
              <a:t>presentation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needs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reach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your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tutors</a:t>
            </a:r>
            <a:r>
              <a:rPr lang="de-DE" altLang="de-DE" dirty="0" smtClean="0"/>
              <a:t> </a:t>
            </a:r>
            <a:r>
              <a:rPr lang="de-DE" altLang="de-DE" b="1" dirty="0" err="1" smtClean="0">
                <a:solidFill>
                  <a:srgbClr val="FF0000"/>
                </a:solidFill>
              </a:rPr>
              <a:t>before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Thursday</a:t>
            </a:r>
            <a:r>
              <a:rPr lang="de-DE" altLang="de-DE" b="1" dirty="0" smtClean="0"/>
              <a:t>, 21st </a:t>
            </a:r>
            <a:r>
              <a:rPr lang="de-DE" altLang="de-DE" b="1" dirty="0" err="1" smtClean="0"/>
              <a:t>of</a:t>
            </a:r>
            <a:r>
              <a:rPr lang="de-DE" altLang="de-DE" b="1" dirty="0" smtClean="0"/>
              <a:t> April.</a:t>
            </a:r>
            <a:endParaRPr lang="de-DE" altLang="de-DE" b="1" dirty="0"/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</Words>
  <Application>Microsoft Office PowerPoint</Application>
  <PresentationFormat>Bildschirmpräsentation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Landscape Education for Democracy Your Landscape Symbols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4</cp:revision>
  <dcterms:created xsi:type="dcterms:W3CDTF">2015-11-26T11:09:04Z</dcterms:created>
  <dcterms:modified xsi:type="dcterms:W3CDTF">2016-04-17T13:02:39Z</dcterms:modified>
</cp:coreProperties>
</file>